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60" r:id="rId5"/>
    <p:sldId id="259" r:id="rId6"/>
    <p:sldId id="293" r:id="rId7"/>
    <p:sldId id="294" r:id="rId8"/>
    <p:sldId id="299" r:id="rId9"/>
    <p:sldId id="271" r:id="rId10"/>
    <p:sldId id="291" r:id="rId11"/>
    <p:sldId id="292" r:id="rId12"/>
    <p:sldId id="298" r:id="rId13"/>
    <p:sldId id="274" r:id="rId14"/>
    <p:sldId id="301" r:id="rId15"/>
    <p:sldId id="300" r:id="rId16"/>
    <p:sldId id="303" r:id="rId17"/>
    <p:sldId id="302" r:id="rId18"/>
    <p:sldId id="304" r:id="rId19"/>
    <p:sldId id="305" r:id="rId20"/>
    <p:sldId id="306" r:id="rId21"/>
    <p:sldId id="297" r:id="rId22"/>
    <p:sldId id="307" r:id="rId23"/>
    <p:sldId id="296" r:id="rId24"/>
    <p:sldId id="262" r:id="rId25"/>
    <p:sldId id="264" r:id="rId26"/>
    <p:sldId id="265" r:id="rId27"/>
    <p:sldId id="266" r:id="rId28"/>
    <p:sldId id="268" r:id="rId29"/>
    <p:sldId id="269" r:id="rId30"/>
    <p:sldId id="270" r:id="rId31"/>
    <p:sldId id="272" r:id="rId32"/>
    <p:sldId id="273" r:id="rId33"/>
    <p:sldId id="276" r:id="rId34"/>
    <p:sldId id="277" r:id="rId35"/>
    <p:sldId id="278" r:id="rId36"/>
    <p:sldId id="279" r:id="rId37"/>
    <p:sldId id="280" r:id="rId38"/>
    <p:sldId id="281" r:id="rId39"/>
    <p:sldId id="283" r:id="rId40"/>
    <p:sldId id="282" r:id="rId41"/>
    <p:sldId id="284" r:id="rId42"/>
    <p:sldId id="285" r:id="rId43"/>
    <p:sldId id="286" r:id="rId44"/>
    <p:sldId id="287" r:id="rId45"/>
    <p:sldId id="289" r:id="rId46"/>
    <p:sldId id="288" r:id="rId47"/>
    <p:sldId id="290" r:id="rId48"/>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49" autoAdjust="0"/>
  </p:normalViewPr>
  <p:slideViewPr>
    <p:cSldViewPr>
      <p:cViewPr varScale="1">
        <p:scale>
          <a:sx n="93" d="100"/>
          <a:sy n="93" d="100"/>
        </p:scale>
        <p:origin x="216" y="53"/>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C7296-58BF-4C15-B087-FCA67F27BC40}" type="datetimeFigureOut">
              <a:rPr lang="zh-CN" altLang="en-US" smtClean="0"/>
              <a:t>2018/12/26</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E07243-D479-408A-9F03-AE97E7C1ACBB}" type="slidenum">
              <a:rPr lang="zh-CN" altLang="en-US" smtClean="0"/>
              <a:t>‹#›</a:t>
            </a:fld>
            <a:endParaRPr lang="zh-CN" altLang="en-US"/>
          </a:p>
        </p:txBody>
      </p:sp>
    </p:spTree>
    <p:extLst>
      <p:ext uri="{BB962C8B-B14F-4D97-AF65-F5344CB8AC3E}">
        <p14:creationId xmlns:p14="http://schemas.microsoft.com/office/powerpoint/2010/main" val="3185284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1</a:t>
            </a:fld>
            <a:endParaRPr lang="zh-CN" altLang="en-US"/>
          </a:p>
        </p:txBody>
      </p:sp>
    </p:spTree>
    <p:extLst>
      <p:ext uri="{BB962C8B-B14F-4D97-AF65-F5344CB8AC3E}">
        <p14:creationId xmlns:p14="http://schemas.microsoft.com/office/powerpoint/2010/main" val="2308482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10</a:t>
            </a:fld>
            <a:endParaRPr lang="zh-CN" altLang="en-US"/>
          </a:p>
        </p:txBody>
      </p:sp>
    </p:spTree>
    <p:extLst>
      <p:ext uri="{BB962C8B-B14F-4D97-AF65-F5344CB8AC3E}">
        <p14:creationId xmlns:p14="http://schemas.microsoft.com/office/powerpoint/2010/main" val="1224770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11</a:t>
            </a:fld>
            <a:endParaRPr lang="zh-CN" altLang="en-US"/>
          </a:p>
        </p:txBody>
      </p:sp>
    </p:spTree>
    <p:extLst>
      <p:ext uri="{BB962C8B-B14F-4D97-AF65-F5344CB8AC3E}">
        <p14:creationId xmlns:p14="http://schemas.microsoft.com/office/powerpoint/2010/main" val="2095584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12</a:t>
            </a:fld>
            <a:endParaRPr lang="zh-CN" altLang="en-US"/>
          </a:p>
        </p:txBody>
      </p:sp>
    </p:spTree>
    <p:extLst>
      <p:ext uri="{BB962C8B-B14F-4D97-AF65-F5344CB8AC3E}">
        <p14:creationId xmlns:p14="http://schemas.microsoft.com/office/powerpoint/2010/main" val="285628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13</a:t>
            </a:fld>
            <a:endParaRPr lang="zh-CN" altLang="en-US"/>
          </a:p>
        </p:txBody>
      </p:sp>
    </p:spTree>
    <p:extLst>
      <p:ext uri="{BB962C8B-B14F-4D97-AF65-F5344CB8AC3E}">
        <p14:creationId xmlns:p14="http://schemas.microsoft.com/office/powerpoint/2010/main" val="420413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14</a:t>
            </a:fld>
            <a:endParaRPr lang="zh-CN" altLang="en-US"/>
          </a:p>
        </p:txBody>
      </p:sp>
    </p:spTree>
    <p:extLst>
      <p:ext uri="{BB962C8B-B14F-4D97-AF65-F5344CB8AC3E}">
        <p14:creationId xmlns:p14="http://schemas.microsoft.com/office/powerpoint/2010/main" val="815428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15</a:t>
            </a:fld>
            <a:endParaRPr lang="zh-CN" altLang="en-US"/>
          </a:p>
        </p:txBody>
      </p:sp>
    </p:spTree>
    <p:extLst>
      <p:ext uri="{BB962C8B-B14F-4D97-AF65-F5344CB8AC3E}">
        <p14:creationId xmlns:p14="http://schemas.microsoft.com/office/powerpoint/2010/main" val="2714937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16</a:t>
            </a:fld>
            <a:endParaRPr lang="zh-CN" altLang="en-US"/>
          </a:p>
        </p:txBody>
      </p:sp>
    </p:spTree>
    <p:extLst>
      <p:ext uri="{BB962C8B-B14F-4D97-AF65-F5344CB8AC3E}">
        <p14:creationId xmlns:p14="http://schemas.microsoft.com/office/powerpoint/2010/main" val="3598736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17</a:t>
            </a:fld>
            <a:endParaRPr lang="zh-CN" altLang="en-US"/>
          </a:p>
        </p:txBody>
      </p:sp>
    </p:spTree>
    <p:extLst>
      <p:ext uri="{BB962C8B-B14F-4D97-AF65-F5344CB8AC3E}">
        <p14:creationId xmlns:p14="http://schemas.microsoft.com/office/powerpoint/2010/main" val="244948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18</a:t>
            </a:fld>
            <a:endParaRPr lang="zh-CN" altLang="en-US"/>
          </a:p>
        </p:txBody>
      </p:sp>
    </p:spTree>
    <p:extLst>
      <p:ext uri="{BB962C8B-B14F-4D97-AF65-F5344CB8AC3E}">
        <p14:creationId xmlns:p14="http://schemas.microsoft.com/office/powerpoint/2010/main" val="902302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19</a:t>
            </a:fld>
            <a:endParaRPr lang="zh-CN" altLang="en-US"/>
          </a:p>
        </p:txBody>
      </p:sp>
    </p:spTree>
    <p:extLst>
      <p:ext uri="{BB962C8B-B14F-4D97-AF65-F5344CB8AC3E}">
        <p14:creationId xmlns:p14="http://schemas.microsoft.com/office/powerpoint/2010/main" val="4261447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2</a:t>
            </a:fld>
            <a:endParaRPr lang="zh-CN" altLang="en-US"/>
          </a:p>
        </p:txBody>
      </p:sp>
    </p:spTree>
    <p:extLst>
      <p:ext uri="{BB962C8B-B14F-4D97-AF65-F5344CB8AC3E}">
        <p14:creationId xmlns:p14="http://schemas.microsoft.com/office/powerpoint/2010/main" val="405095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20</a:t>
            </a:fld>
            <a:endParaRPr lang="zh-CN" altLang="en-US"/>
          </a:p>
        </p:txBody>
      </p:sp>
    </p:spTree>
    <p:extLst>
      <p:ext uri="{BB962C8B-B14F-4D97-AF65-F5344CB8AC3E}">
        <p14:creationId xmlns:p14="http://schemas.microsoft.com/office/powerpoint/2010/main" val="201170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21</a:t>
            </a:fld>
            <a:endParaRPr lang="zh-CN" altLang="en-US"/>
          </a:p>
        </p:txBody>
      </p:sp>
    </p:spTree>
    <p:extLst>
      <p:ext uri="{BB962C8B-B14F-4D97-AF65-F5344CB8AC3E}">
        <p14:creationId xmlns:p14="http://schemas.microsoft.com/office/powerpoint/2010/main" val="1533336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22</a:t>
            </a:fld>
            <a:endParaRPr lang="zh-CN" altLang="en-US"/>
          </a:p>
        </p:txBody>
      </p:sp>
    </p:spTree>
    <p:extLst>
      <p:ext uri="{BB962C8B-B14F-4D97-AF65-F5344CB8AC3E}">
        <p14:creationId xmlns:p14="http://schemas.microsoft.com/office/powerpoint/2010/main" val="1964697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23</a:t>
            </a:fld>
            <a:endParaRPr lang="zh-CN" altLang="en-US"/>
          </a:p>
        </p:txBody>
      </p:sp>
    </p:spTree>
    <p:extLst>
      <p:ext uri="{BB962C8B-B14F-4D97-AF65-F5344CB8AC3E}">
        <p14:creationId xmlns:p14="http://schemas.microsoft.com/office/powerpoint/2010/main" val="4053710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24</a:t>
            </a:fld>
            <a:endParaRPr lang="zh-CN" altLang="en-US"/>
          </a:p>
        </p:txBody>
      </p:sp>
    </p:spTree>
    <p:extLst>
      <p:ext uri="{BB962C8B-B14F-4D97-AF65-F5344CB8AC3E}">
        <p14:creationId xmlns:p14="http://schemas.microsoft.com/office/powerpoint/2010/main" val="3132729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25</a:t>
            </a:fld>
            <a:endParaRPr lang="zh-CN" altLang="en-US"/>
          </a:p>
        </p:txBody>
      </p:sp>
    </p:spTree>
    <p:extLst>
      <p:ext uri="{BB962C8B-B14F-4D97-AF65-F5344CB8AC3E}">
        <p14:creationId xmlns:p14="http://schemas.microsoft.com/office/powerpoint/2010/main" val="850669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26</a:t>
            </a:fld>
            <a:endParaRPr lang="zh-CN" altLang="en-US"/>
          </a:p>
        </p:txBody>
      </p:sp>
    </p:spTree>
    <p:extLst>
      <p:ext uri="{BB962C8B-B14F-4D97-AF65-F5344CB8AC3E}">
        <p14:creationId xmlns:p14="http://schemas.microsoft.com/office/powerpoint/2010/main" val="2774639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27</a:t>
            </a:fld>
            <a:endParaRPr lang="zh-CN" altLang="en-US"/>
          </a:p>
        </p:txBody>
      </p:sp>
    </p:spTree>
    <p:extLst>
      <p:ext uri="{BB962C8B-B14F-4D97-AF65-F5344CB8AC3E}">
        <p14:creationId xmlns:p14="http://schemas.microsoft.com/office/powerpoint/2010/main" val="760581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28</a:t>
            </a:fld>
            <a:endParaRPr lang="zh-CN" altLang="en-US"/>
          </a:p>
        </p:txBody>
      </p:sp>
    </p:spTree>
    <p:extLst>
      <p:ext uri="{BB962C8B-B14F-4D97-AF65-F5344CB8AC3E}">
        <p14:creationId xmlns:p14="http://schemas.microsoft.com/office/powerpoint/2010/main" val="1027644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29</a:t>
            </a:fld>
            <a:endParaRPr lang="zh-CN" altLang="en-US"/>
          </a:p>
        </p:txBody>
      </p:sp>
    </p:spTree>
    <p:extLst>
      <p:ext uri="{BB962C8B-B14F-4D97-AF65-F5344CB8AC3E}">
        <p14:creationId xmlns:p14="http://schemas.microsoft.com/office/powerpoint/2010/main" val="3172742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3</a:t>
            </a:fld>
            <a:endParaRPr lang="zh-CN" altLang="en-US"/>
          </a:p>
        </p:txBody>
      </p:sp>
    </p:spTree>
    <p:extLst>
      <p:ext uri="{BB962C8B-B14F-4D97-AF65-F5344CB8AC3E}">
        <p14:creationId xmlns:p14="http://schemas.microsoft.com/office/powerpoint/2010/main" val="1235139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30</a:t>
            </a:fld>
            <a:endParaRPr lang="zh-CN" altLang="en-US"/>
          </a:p>
        </p:txBody>
      </p:sp>
    </p:spTree>
    <p:extLst>
      <p:ext uri="{BB962C8B-B14F-4D97-AF65-F5344CB8AC3E}">
        <p14:creationId xmlns:p14="http://schemas.microsoft.com/office/powerpoint/2010/main" val="3913375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31</a:t>
            </a:fld>
            <a:endParaRPr lang="zh-CN" altLang="en-US"/>
          </a:p>
        </p:txBody>
      </p:sp>
    </p:spTree>
    <p:extLst>
      <p:ext uri="{BB962C8B-B14F-4D97-AF65-F5344CB8AC3E}">
        <p14:creationId xmlns:p14="http://schemas.microsoft.com/office/powerpoint/2010/main" val="293166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32</a:t>
            </a:fld>
            <a:endParaRPr lang="zh-CN" altLang="en-US"/>
          </a:p>
        </p:txBody>
      </p:sp>
    </p:spTree>
    <p:extLst>
      <p:ext uri="{BB962C8B-B14F-4D97-AF65-F5344CB8AC3E}">
        <p14:creationId xmlns:p14="http://schemas.microsoft.com/office/powerpoint/2010/main" val="2773865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33</a:t>
            </a:fld>
            <a:endParaRPr lang="zh-CN" altLang="en-US"/>
          </a:p>
        </p:txBody>
      </p:sp>
    </p:spTree>
    <p:extLst>
      <p:ext uri="{BB962C8B-B14F-4D97-AF65-F5344CB8AC3E}">
        <p14:creationId xmlns:p14="http://schemas.microsoft.com/office/powerpoint/2010/main" val="3557042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34</a:t>
            </a:fld>
            <a:endParaRPr lang="zh-CN" altLang="en-US"/>
          </a:p>
        </p:txBody>
      </p:sp>
    </p:spTree>
    <p:extLst>
      <p:ext uri="{BB962C8B-B14F-4D97-AF65-F5344CB8AC3E}">
        <p14:creationId xmlns:p14="http://schemas.microsoft.com/office/powerpoint/2010/main" val="414185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35</a:t>
            </a:fld>
            <a:endParaRPr lang="zh-CN" altLang="en-US"/>
          </a:p>
        </p:txBody>
      </p:sp>
    </p:spTree>
    <p:extLst>
      <p:ext uri="{BB962C8B-B14F-4D97-AF65-F5344CB8AC3E}">
        <p14:creationId xmlns:p14="http://schemas.microsoft.com/office/powerpoint/2010/main" val="575914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36</a:t>
            </a:fld>
            <a:endParaRPr lang="zh-CN" altLang="en-US"/>
          </a:p>
        </p:txBody>
      </p:sp>
    </p:spTree>
    <p:extLst>
      <p:ext uri="{BB962C8B-B14F-4D97-AF65-F5344CB8AC3E}">
        <p14:creationId xmlns:p14="http://schemas.microsoft.com/office/powerpoint/2010/main" val="2234740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37</a:t>
            </a:fld>
            <a:endParaRPr lang="zh-CN" altLang="en-US"/>
          </a:p>
        </p:txBody>
      </p:sp>
    </p:spTree>
    <p:extLst>
      <p:ext uri="{BB962C8B-B14F-4D97-AF65-F5344CB8AC3E}">
        <p14:creationId xmlns:p14="http://schemas.microsoft.com/office/powerpoint/2010/main" val="1052954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38</a:t>
            </a:fld>
            <a:endParaRPr lang="zh-CN" altLang="en-US"/>
          </a:p>
        </p:txBody>
      </p:sp>
    </p:spTree>
    <p:extLst>
      <p:ext uri="{BB962C8B-B14F-4D97-AF65-F5344CB8AC3E}">
        <p14:creationId xmlns:p14="http://schemas.microsoft.com/office/powerpoint/2010/main" val="421952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39</a:t>
            </a:fld>
            <a:endParaRPr lang="zh-CN" altLang="en-US"/>
          </a:p>
        </p:txBody>
      </p:sp>
    </p:spTree>
    <p:extLst>
      <p:ext uri="{BB962C8B-B14F-4D97-AF65-F5344CB8AC3E}">
        <p14:creationId xmlns:p14="http://schemas.microsoft.com/office/powerpoint/2010/main" val="1592459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4</a:t>
            </a:fld>
            <a:endParaRPr lang="zh-CN" altLang="en-US"/>
          </a:p>
        </p:txBody>
      </p:sp>
    </p:spTree>
    <p:extLst>
      <p:ext uri="{BB962C8B-B14F-4D97-AF65-F5344CB8AC3E}">
        <p14:creationId xmlns:p14="http://schemas.microsoft.com/office/powerpoint/2010/main" val="2325590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40</a:t>
            </a:fld>
            <a:endParaRPr lang="zh-CN" altLang="en-US"/>
          </a:p>
        </p:txBody>
      </p:sp>
    </p:spTree>
    <p:extLst>
      <p:ext uri="{BB962C8B-B14F-4D97-AF65-F5344CB8AC3E}">
        <p14:creationId xmlns:p14="http://schemas.microsoft.com/office/powerpoint/2010/main" val="2944779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41</a:t>
            </a:fld>
            <a:endParaRPr lang="zh-CN" altLang="en-US"/>
          </a:p>
        </p:txBody>
      </p:sp>
    </p:spTree>
    <p:extLst>
      <p:ext uri="{BB962C8B-B14F-4D97-AF65-F5344CB8AC3E}">
        <p14:creationId xmlns:p14="http://schemas.microsoft.com/office/powerpoint/2010/main" val="2471520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42</a:t>
            </a:fld>
            <a:endParaRPr lang="zh-CN" altLang="en-US"/>
          </a:p>
        </p:txBody>
      </p:sp>
    </p:spTree>
    <p:extLst>
      <p:ext uri="{BB962C8B-B14F-4D97-AF65-F5344CB8AC3E}">
        <p14:creationId xmlns:p14="http://schemas.microsoft.com/office/powerpoint/2010/main" val="1408871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43</a:t>
            </a:fld>
            <a:endParaRPr lang="zh-CN" altLang="en-US"/>
          </a:p>
        </p:txBody>
      </p:sp>
    </p:spTree>
    <p:extLst>
      <p:ext uri="{BB962C8B-B14F-4D97-AF65-F5344CB8AC3E}">
        <p14:creationId xmlns:p14="http://schemas.microsoft.com/office/powerpoint/2010/main" val="3140333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44</a:t>
            </a:fld>
            <a:endParaRPr lang="zh-CN" altLang="en-US"/>
          </a:p>
        </p:txBody>
      </p:sp>
    </p:spTree>
    <p:extLst>
      <p:ext uri="{BB962C8B-B14F-4D97-AF65-F5344CB8AC3E}">
        <p14:creationId xmlns:p14="http://schemas.microsoft.com/office/powerpoint/2010/main" val="1871787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45</a:t>
            </a:fld>
            <a:endParaRPr lang="zh-CN" altLang="en-US"/>
          </a:p>
        </p:txBody>
      </p:sp>
    </p:spTree>
    <p:extLst>
      <p:ext uri="{BB962C8B-B14F-4D97-AF65-F5344CB8AC3E}">
        <p14:creationId xmlns:p14="http://schemas.microsoft.com/office/powerpoint/2010/main" val="2436262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46</a:t>
            </a:fld>
            <a:endParaRPr lang="zh-CN" altLang="en-US"/>
          </a:p>
        </p:txBody>
      </p:sp>
    </p:spTree>
    <p:extLst>
      <p:ext uri="{BB962C8B-B14F-4D97-AF65-F5344CB8AC3E}">
        <p14:creationId xmlns:p14="http://schemas.microsoft.com/office/powerpoint/2010/main" val="28049141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47</a:t>
            </a:fld>
            <a:endParaRPr lang="zh-CN" altLang="en-US"/>
          </a:p>
        </p:txBody>
      </p:sp>
    </p:spTree>
    <p:extLst>
      <p:ext uri="{BB962C8B-B14F-4D97-AF65-F5344CB8AC3E}">
        <p14:creationId xmlns:p14="http://schemas.microsoft.com/office/powerpoint/2010/main" val="197788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5</a:t>
            </a:fld>
            <a:endParaRPr lang="zh-CN" altLang="en-US"/>
          </a:p>
        </p:txBody>
      </p:sp>
    </p:spTree>
    <p:extLst>
      <p:ext uri="{BB962C8B-B14F-4D97-AF65-F5344CB8AC3E}">
        <p14:creationId xmlns:p14="http://schemas.microsoft.com/office/powerpoint/2010/main" val="2955596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6</a:t>
            </a:fld>
            <a:endParaRPr lang="zh-CN" altLang="en-US"/>
          </a:p>
        </p:txBody>
      </p:sp>
    </p:spTree>
    <p:extLst>
      <p:ext uri="{BB962C8B-B14F-4D97-AF65-F5344CB8AC3E}">
        <p14:creationId xmlns:p14="http://schemas.microsoft.com/office/powerpoint/2010/main" val="2836359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7</a:t>
            </a:fld>
            <a:endParaRPr lang="zh-CN" altLang="en-US"/>
          </a:p>
        </p:txBody>
      </p:sp>
    </p:spTree>
    <p:extLst>
      <p:ext uri="{BB962C8B-B14F-4D97-AF65-F5344CB8AC3E}">
        <p14:creationId xmlns:p14="http://schemas.microsoft.com/office/powerpoint/2010/main" val="148349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8</a:t>
            </a:fld>
            <a:endParaRPr lang="zh-CN" altLang="en-US"/>
          </a:p>
        </p:txBody>
      </p:sp>
    </p:spTree>
    <p:extLst>
      <p:ext uri="{BB962C8B-B14F-4D97-AF65-F5344CB8AC3E}">
        <p14:creationId xmlns:p14="http://schemas.microsoft.com/office/powerpoint/2010/main" val="3611569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t>9</a:t>
            </a:fld>
            <a:endParaRPr lang="zh-CN" altLang="en-US"/>
          </a:p>
        </p:txBody>
      </p:sp>
    </p:spTree>
    <p:extLst>
      <p:ext uri="{BB962C8B-B14F-4D97-AF65-F5344CB8AC3E}">
        <p14:creationId xmlns:p14="http://schemas.microsoft.com/office/powerpoint/2010/main" val="1739218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DD9689C-E0FA-4117-AC6E-4AADA26ABC75}"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4237637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DD9689C-E0FA-4117-AC6E-4AADA26ABC75}"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2920173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90500"/>
            <a:ext cx="2057400" cy="406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90500"/>
            <a:ext cx="6019800" cy="406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DD9689C-E0FA-4117-AC6E-4AADA26ABC75}"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215518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DD9689C-E0FA-4117-AC6E-4AADA26ABC75}"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1421125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DD9689C-E0FA-4117-AC6E-4AADA26ABC75}"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2655072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DD9689C-E0FA-4117-AC6E-4AADA26ABC75}"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57323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DD9689C-E0FA-4117-AC6E-4AADA26ABC75}" type="datetimeFigureOut">
              <a:rPr lang="zh-CN" altLang="en-US" smtClean="0"/>
              <a:t>2018/12/26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2918286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DD9689C-E0FA-4117-AC6E-4AADA26ABC75}" type="datetimeFigureOut">
              <a:rPr lang="zh-CN" altLang="en-US" smtClean="0"/>
              <a:t>2018/12/26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991474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D9689C-E0FA-4117-AC6E-4AADA26ABC75}" type="datetimeFigureOut">
              <a:rPr lang="zh-CN" altLang="en-US" smtClean="0"/>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2763401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D9689C-E0FA-4117-AC6E-4AADA26ABC75}"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447505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D9689C-E0FA-4117-AC6E-4AADA26ABC75}"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2755557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3000" r="-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0DD9689C-E0FA-4117-AC6E-4AADA26ABC75}" type="datetimeFigureOut">
              <a:rPr lang="zh-CN" altLang="en-US" smtClean="0"/>
              <a:t>2018/12/26</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7EC5F5FF-180C-4BB6-8622-F4E1931019D5}" type="slidenum">
              <a:rPr lang="zh-CN" altLang="en-US" smtClean="0"/>
              <a:t>‹#›</a:t>
            </a:fld>
            <a:endParaRPr lang="zh-CN" altLang="en-US"/>
          </a:p>
        </p:txBody>
      </p:sp>
    </p:spTree>
    <p:extLst>
      <p:ext uri="{BB962C8B-B14F-4D97-AF65-F5344CB8AC3E}">
        <p14:creationId xmlns:p14="http://schemas.microsoft.com/office/powerpoint/2010/main" val="3554482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7.png"/><Relationship Id="rId7"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3139258"/>
            <a:ext cx="9144000" cy="25847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6603" t="7854" r="6936" b="39363"/>
          <a:stretch/>
        </p:blipFill>
        <p:spPr>
          <a:xfrm>
            <a:off x="0" y="43483"/>
            <a:ext cx="9144000" cy="3086751"/>
          </a:xfrm>
          <a:prstGeom prst="rect">
            <a:avLst/>
          </a:prstGeom>
        </p:spPr>
      </p:pic>
      <p:sp>
        <p:nvSpPr>
          <p:cNvPr id="5" name="TextBox 4"/>
          <p:cNvSpPr txBox="1"/>
          <p:nvPr/>
        </p:nvSpPr>
        <p:spPr>
          <a:xfrm>
            <a:off x="107504" y="3198284"/>
            <a:ext cx="8712968" cy="1323439"/>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Characterizing urban landscapes using fuzzy sets</a:t>
            </a:r>
          </a:p>
          <a:p>
            <a:pPr algn="ctr"/>
            <a:r>
              <a:rPr lang="en-US" altLang="zh-CN" sz="24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			                               </a:t>
            </a:r>
            <a:r>
              <a:rPr lang="en-US" altLang="zh-CN" sz="20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a:t>
            </a:r>
            <a:r>
              <a:rPr lang="zh-CN" altLang="en-US" sz="20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文献阅读报告</a:t>
            </a:r>
            <a:endParaRPr lang="en-US" altLang="zh-CN" sz="20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endParaRPr>
          </a:p>
          <a:p>
            <a:r>
              <a:rPr lang="en-US" altLang="zh-CN"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         </a:t>
            </a:r>
            <a:r>
              <a:rPr lang="zh-CN" altLang="en-US"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作者：</a:t>
            </a:r>
            <a:r>
              <a:rPr lang="en-US" altLang="zh-CN" sz="1600" b="1" dirty="0" err="1">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Sucharita</a:t>
            </a:r>
            <a:r>
              <a:rPr lang="en-US" altLang="zh-CN"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 Gopal</a:t>
            </a:r>
            <a:r>
              <a:rPr lang="zh-CN" altLang="en-US"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 </a:t>
            </a:r>
            <a:r>
              <a:rPr lang="en-US" altLang="zh-CN" sz="1600" b="1" dirty="0" err="1">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Xiaojing</a:t>
            </a:r>
            <a:r>
              <a:rPr lang="en-US" altLang="zh-CN"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 Tang</a:t>
            </a:r>
            <a:r>
              <a:rPr lang="zh-CN" altLang="en-US"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 </a:t>
            </a:r>
            <a:r>
              <a:rPr lang="en-US" altLang="zh-CN"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Nathan Phillips</a:t>
            </a:r>
            <a:r>
              <a:rPr lang="zh-CN" altLang="en-US"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 </a:t>
            </a:r>
            <a:endParaRPr lang="en-US" altLang="zh-CN"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endParaRPr>
          </a:p>
          <a:p>
            <a:r>
              <a:rPr lang="en-US" altLang="zh-CN"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	    Mallory </a:t>
            </a:r>
            <a:r>
              <a:rPr lang="en-US" altLang="zh-CN" sz="1600" b="1" dirty="0" err="1">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Nomack</a:t>
            </a:r>
            <a:r>
              <a:rPr lang="zh-CN" altLang="en-US"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 </a:t>
            </a:r>
            <a:r>
              <a:rPr lang="en-US" altLang="zh-CN"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Valerie </a:t>
            </a:r>
            <a:r>
              <a:rPr lang="en-US" altLang="zh-CN" sz="1600" b="1" dirty="0" err="1">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Pasquarella</a:t>
            </a:r>
            <a:r>
              <a:rPr lang="zh-CN" altLang="en-US"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 </a:t>
            </a:r>
            <a:r>
              <a:rPr lang="en-US" altLang="zh-CN"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Joshua Pitts</a:t>
            </a:r>
            <a:endParaRPr lang="zh-CN" altLang="en-US" sz="1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endParaRPr>
          </a:p>
        </p:txBody>
      </p:sp>
      <p:cxnSp>
        <p:nvCxnSpPr>
          <p:cNvPr id="6" name="直接连接符 5"/>
          <p:cNvCxnSpPr/>
          <p:nvPr/>
        </p:nvCxnSpPr>
        <p:spPr>
          <a:xfrm>
            <a:off x="1403648" y="4801716"/>
            <a:ext cx="633670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402176" y="5080456"/>
            <a:ext cx="4339650" cy="369332"/>
          </a:xfrm>
          <a:prstGeom prst="rect">
            <a:avLst/>
          </a:prstGeom>
          <a:effectLst/>
        </p:spPr>
        <p:txBody>
          <a:bodyPr wrap="none">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a:t>
            </a:r>
            <a:r>
              <a:rPr lang="zh-CN" altLang="en-US"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空间信息服务系统设计</a:t>
            </a:r>
            <a:r>
              <a:rPr lang="en-US" altLang="zh-CN"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a:t>
            </a:r>
            <a:r>
              <a:rPr lang="zh-CN" altLang="en-US"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前沿文献阅读</a:t>
            </a:r>
          </a:p>
        </p:txBody>
      </p:sp>
      <p:sp>
        <p:nvSpPr>
          <p:cNvPr id="12" name="圆角矩形 11"/>
          <p:cNvSpPr/>
          <p:nvPr/>
        </p:nvSpPr>
        <p:spPr>
          <a:xfrm>
            <a:off x="3770771" y="4620442"/>
            <a:ext cx="1602457"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840174" y="4667164"/>
            <a:ext cx="1463649" cy="307777"/>
          </a:xfrm>
          <a:prstGeom prst="rect">
            <a:avLst/>
          </a:prstGeom>
          <a:noFill/>
        </p:spPr>
        <p:txBody>
          <a:bodyPr wrap="square" rtlCol="0">
            <a:spAutoFit/>
          </a:bodyPr>
          <a:lstStyle/>
          <a:p>
            <a:r>
              <a:rPr lang="zh-CN" altLang="en-US" sz="1400" dirty="0">
                <a:solidFill>
                  <a:srgbClr val="0070C0"/>
                </a:solidFill>
                <a:latin typeface="微软雅黑" panose="020B0503020204020204" pitchFamily="34" charset="-122"/>
                <a:ea typeface="微软雅黑" panose="020B0503020204020204" pitchFamily="34" charset="-122"/>
              </a:rPr>
              <a:t>汇报人：王雁东</a:t>
            </a:r>
          </a:p>
        </p:txBody>
      </p:sp>
      <p:sp>
        <p:nvSpPr>
          <p:cNvPr id="17" name="TextBox 16"/>
          <p:cNvSpPr txBox="1"/>
          <p:nvPr/>
        </p:nvSpPr>
        <p:spPr>
          <a:xfrm>
            <a:off x="1140757" y="337220"/>
            <a:ext cx="184730" cy="307777"/>
          </a:xfrm>
          <a:prstGeom prst="rect">
            <a:avLst/>
          </a:prstGeom>
          <a:noFill/>
        </p:spPr>
        <p:txBody>
          <a:bodyPr wrap="none" rtlCol="0">
            <a:spAutoFit/>
          </a:bodyPr>
          <a:lstStyle/>
          <a:p>
            <a:pPr algn="ctr"/>
            <a:endParaRPr lang="zh-CN" altLang="en-US" sz="1400" b="1" dirty="0">
              <a:solidFill>
                <a:srgbClr val="0070C0"/>
              </a:solidFill>
            </a:endParaRPr>
          </a:p>
        </p:txBody>
      </p:sp>
      <p:pic>
        <p:nvPicPr>
          <p:cNvPr id="4" name="874849823760012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92696" y="1413398"/>
            <a:ext cx="609600" cy="609600"/>
          </a:xfrm>
          <a:prstGeom prst="rect">
            <a:avLst/>
          </a:prstGeom>
        </p:spPr>
      </p:pic>
    </p:spTree>
    <p:extLst>
      <p:ext uri="{BB962C8B-B14F-4D97-AF65-F5344CB8AC3E}">
        <p14:creationId xmlns:p14="http://schemas.microsoft.com/office/powerpoint/2010/main" val="194313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6" presetClass="entr" presetSubtype="37"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par>
                          <p:cTn id="15" fill="hold">
                            <p:stCondLst>
                              <p:cond delay="1000"/>
                            </p:stCondLst>
                            <p:childTnLst>
                              <p:par>
                                <p:cTn id="16" presetID="2" presetClass="entr" presetSubtype="8" fill="hold" grpId="0" nodeType="afterEffect" nodePh="1">
                                  <p:stCondLst>
                                    <p:cond delay="0"/>
                                  </p:stCondLst>
                                  <p:endCondLst>
                                    <p:cond evt="begin" delay="0">
                                      <p:tn val="16"/>
                                    </p:cond>
                                  </p:end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6" presetClass="entr" presetSubtype="21"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par>
                          <p:cTn id="24" fill="hold">
                            <p:stCondLst>
                              <p:cond delay="2000"/>
                            </p:stCondLst>
                            <p:childTnLst>
                              <p:par>
                                <p:cTn id="25" presetID="16" presetClass="entr" presetSubtype="37"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outVertical)">
                                      <p:cBhvr>
                                        <p:cTn id="27" dur="500"/>
                                        <p:tgtEl>
                                          <p:spTgt spid="12"/>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3" repeatCount="indefinite" fill="hold" display="0">
                  <p:stCondLst>
                    <p:cond delay="indefinite"/>
                  </p:stCondLst>
                  <p:endCondLst>
                    <p:cond evt="onStopAudio" delay="0">
                      <p:tgtEl>
                        <p:sldTgt/>
                      </p:tgtEl>
                    </p:cond>
                  </p:endCondLst>
                </p:cTn>
                <p:tgtEl>
                  <p:spTgt spid="4"/>
                </p:tgtEl>
              </p:cMediaNode>
            </p:audio>
          </p:childTnLst>
        </p:cTn>
      </p:par>
    </p:tnLst>
    <p:bldLst>
      <p:bldP spid="3" grpId="0" animBg="1"/>
      <p:bldP spid="5" grpId="0"/>
      <p:bldP spid="7" grpId="0"/>
      <p:bldP spid="12" grpId="0" animBg="1"/>
      <p:bldP spid="13"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技术方法</a:t>
            </a:r>
          </a:p>
        </p:txBody>
      </p:sp>
      <p:sp>
        <p:nvSpPr>
          <p:cNvPr id="7" name="TextBox 6"/>
          <p:cNvSpPr txBox="1"/>
          <p:nvPr/>
        </p:nvSpPr>
        <p:spPr>
          <a:xfrm>
            <a:off x="449542" y="926521"/>
            <a:ext cx="8226914" cy="7305141"/>
          </a:xfrm>
          <a:prstGeom prst="rect">
            <a:avLst/>
          </a:prstGeom>
          <a:noFill/>
        </p:spPr>
        <p:txBody>
          <a:bodyPr wrap="square" rtlCol="0">
            <a:spAutoFit/>
          </a:bodyPr>
          <a:lstStyle/>
          <a:p>
            <a:pPr fontAlgn="auto">
              <a:lnSpc>
                <a:spcPct val="125000"/>
              </a:lnSpc>
              <a:spcBef>
                <a:spcPts val="0"/>
              </a:spcBef>
              <a:spcAft>
                <a:spcPts val="0"/>
              </a:spcAft>
            </a:pPr>
            <a:r>
              <a:rPr lang="zh-CN" altLang="en-US" dirty="0"/>
              <a:t>        本文</a:t>
            </a:r>
            <a:r>
              <a:rPr lang="zh-CN" altLang="zh-CN" b="1" dirty="0"/>
              <a:t>提出了一种使用模糊输入的城市特征模糊集概念</a:t>
            </a:r>
            <a:r>
              <a:rPr lang="zh-CN" altLang="zh-CN" dirty="0"/>
              <a:t>。使用“</a:t>
            </a:r>
            <a:r>
              <a:rPr lang="zh-CN" altLang="zh-CN" b="1" dirty="0"/>
              <a:t>城市特征</a:t>
            </a:r>
            <a:r>
              <a:rPr lang="zh-CN" altLang="zh-CN" dirty="0"/>
              <a:t>”这一术语来表示专题地图中城市区域的多方面性质，范围和大小。定义</a:t>
            </a:r>
            <a:r>
              <a:rPr lang="zh-CN" altLang="zh-CN" b="1" dirty="0"/>
              <a:t>阈值</a:t>
            </a:r>
            <a:r>
              <a:rPr lang="zh-CN" altLang="zh-CN" dirty="0"/>
              <a:t>以导出每个输入的成员资格规则，并且各种规则组合提供了更大的灵活性来表征城市区域的多个方面。</a:t>
            </a:r>
            <a:r>
              <a:rPr lang="zh-CN" altLang="zh-CN" b="1" dirty="0"/>
              <a:t>模糊集</a:t>
            </a:r>
            <a:r>
              <a:rPr lang="zh-CN" altLang="zh-CN" dirty="0"/>
              <a:t>可以将土地利用和土地覆盖数据统一到一个数据库中。此外，它们使用户能够使用适合于手头应用的数据库中的输入变量的不同组合来定义城市类的特定特征。</a:t>
            </a:r>
            <a:endParaRPr lang="en-US" altLang="zh-CN" dirty="0"/>
          </a:p>
          <a:p>
            <a:pPr fontAlgn="auto">
              <a:lnSpc>
                <a:spcPct val="125000"/>
              </a:lnSpc>
              <a:spcBef>
                <a:spcPts val="0"/>
              </a:spcBef>
              <a:spcAft>
                <a:spcPts val="0"/>
              </a:spcAft>
            </a:pPr>
            <a:r>
              <a:rPr lang="en-US" altLang="zh-CN" dirty="0"/>
              <a:t>        </a:t>
            </a:r>
            <a:r>
              <a:rPr lang="zh-CN" altLang="zh-CN" dirty="0"/>
              <a:t>优势：</a:t>
            </a:r>
            <a:endParaRPr lang="en-US" altLang="zh-CN" dirty="0"/>
          </a:p>
          <a:p>
            <a:pPr fontAlgn="auto">
              <a:lnSpc>
                <a:spcPct val="125000"/>
              </a:lnSpc>
              <a:spcBef>
                <a:spcPts val="0"/>
              </a:spcBef>
              <a:spcAft>
                <a:spcPts val="0"/>
              </a:spcAft>
            </a:pPr>
            <a:r>
              <a:rPr lang="en-US" altLang="zh-CN" dirty="0"/>
              <a:t>      </a:t>
            </a:r>
            <a:r>
              <a:rPr lang="zh-CN" altLang="zh-CN" dirty="0"/>
              <a:t>（</a:t>
            </a:r>
            <a:r>
              <a:rPr lang="en-US" altLang="zh-CN" dirty="0"/>
              <a:t>1</a:t>
            </a:r>
            <a:r>
              <a:rPr lang="zh-CN" altLang="zh-CN" dirty="0"/>
              <a:t>）以模糊集的形式表示和处理不确定数据</a:t>
            </a:r>
            <a:r>
              <a:rPr lang="zh-CN" altLang="en-US" dirty="0"/>
              <a:t>；</a:t>
            </a:r>
            <a:endParaRPr lang="en-US" altLang="zh-CN" dirty="0"/>
          </a:p>
          <a:p>
            <a:pPr fontAlgn="auto">
              <a:lnSpc>
                <a:spcPct val="125000"/>
              </a:lnSpc>
              <a:spcBef>
                <a:spcPts val="0"/>
              </a:spcBef>
              <a:spcAft>
                <a:spcPts val="0"/>
              </a:spcAft>
            </a:pPr>
            <a:r>
              <a:rPr lang="en-US" altLang="zh-CN" dirty="0"/>
              <a:t>      </a:t>
            </a:r>
            <a:r>
              <a:rPr lang="zh-CN" altLang="zh-CN" dirty="0"/>
              <a:t>（</a:t>
            </a:r>
            <a:r>
              <a:rPr lang="en-US" altLang="zh-CN" dirty="0"/>
              <a:t>2</a:t>
            </a:r>
            <a:r>
              <a:rPr lang="zh-CN" altLang="zh-CN" dirty="0"/>
              <a:t>）集成两个或三个输入来定义模糊城市特征类。</a:t>
            </a:r>
            <a:endParaRPr lang="en-US" altLang="zh-CN" dirty="0"/>
          </a:p>
          <a:p>
            <a:pPr fontAlgn="auto">
              <a:lnSpc>
                <a:spcPct val="125000"/>
              </a:lnSpc>
              <a:spcBef>
                <a:spcPts val="0"/>
              </a:spcBef>
              <a:spcAft>
                <a:spcPts val="0"/>
              </a:spcAft>
            </a:pPr>
            <a:r>
              <a:rPr lang="zh-CN" altLang="en-US" dirty="0"/>
              <a:t> </a:t>
            </a: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zh-CN" altLang="en-US" sz="1400" dirty="0">
              <a:solidFill>
                <a:schemeClr val="bg2">
                  <a:lumMod val="10000"/>
                </a:schemeClr>
              </a:solidFill>
              <a:latin typeface="Calibri"/>
              <a:ea typeface="微软雅黑"/>
            </a:endParaRPr>
          </a:p>
        </p:txBody>
      </p:sp>
    </p:spTree>
    <p:extLst>
      <p:ext uri="{BB962C8B-B14F-4D97-AF65-F5344CB8AC3E}">
        <p14:creationId xmlns:p14="http://schemas.microsoft.com/office/powerpoint/2010/main" val="7684152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技术方法</a:t>
            </a:r>
          </a:p>
        </p:txBody>
      </p:sp>
      <p:sp>
        <p:nvSpPr>
          <p:cNvPr id="7" name="TextBox 6"/>
          <p:cNvSpPr txBox="1"/>
          <p:nvPr/>
        </p:nvSpPr>
        <p:spPr>
          <a:xfrm>
            <a:off x="449542" y="926521"/>
            <a:ext cx="8226914" cy="5381538"/>
          </a:xfrm>
          <a:prstGeom prst="rect">
            <a:avLst/>
          </a:prstGeom>
          <a:noFill/>
        </p:spPr>
        <p:txBody>
          <a:bodyPr wrap="square" rtlCol="0">
            <a:spAutoFit/>
          </a:bodyPr>
          <a:lstStyle/>
          <a:p>
            <a:pPr fontAlgn="auto">
              <a:lnSpc>
                <a:spcPct val="125000"/>
              </a:lnSpc>
              <a:spcBef>
                <a:spcPts val="0"/>
              </a:spcBef>
              <a:spcAft>
                <a:spcPts val="0"/>
              </a:spcAft>
            </a:pPr>
            <a:r>
              <a:rPr lang="en-US" altLang="zh-CN" dirty="0"/>
              <a:t>         </a:t>
            </a:r>
            <a:r>
              <a:rPr lang="zh-CN" altLang="en-US" dirty="0"/>
              <a:t>作者创建了一种</a:t>
            </a:r>
            <a:r>
              <a:rPr lang="zh-CN" altLang="zh-CN" dirty="0"/>
              <a:t>模糊推理系统</a:t>
            </a:r>
            <a:r>
              <a:rPr lang="zh-CN" altLang="en-US" dirty="0"/>
              <a:t>，通过</a:t>
            </a:r>
            <a:r>
              <a:rPr lang="zh-CN" altLang="zh-CN" dirty="0"/>
              <a:t>使用预定义的规则组合不同的输入数据集来表征城市化区域中城市特征的差异水平。</a:t>
            </a:r>
            <a:r>
              <a:rPr lang="zh-CN" altLang="en-US" dirty="0"/>
              <a:t>使用模糊集理论将输入（在模糊分类的情况下的特征）映射到输出（在模糊分类的情况下的类），该系统的出发点是从先前的研究中获得模糊关联规则的集合，根据模糊规则组合模糊化输入以建立规则强度，</a:t>
            </a:r>
            <a:r>
              <a:rPr lang="zh-CN" altLang="zh-CN" dirty="0"/>
              <a:t>使用</a:t>
            </a:r>
            <a:r>
              <a:rPr lang="en-US" altLang="zh-CN" dirty="0" err="1"/>
              <a:t>Sugeno</a:t>
            </a:r>
            <a:r>
              <a:rPr lang="zh-CN" altLang="zh-CN" dirty="0"/>
              <a:t>推理系统来计算单例输出</a:t>
            </a:r>
            <a:r>
              <a:rPr lang="zh-CN" altLang="en-US" dirty="0"/>
              <a:t>（</a:t>
            </a:r>
            <a:r>
              <a:rPr lang="zh-CN" altLang="zh-CN" dirty="0"/>
              <a:t>模糊单例可以定义为隶属函数，它是特定点的单个尖峰，而其他地方为零</a:t>
            </a:r>
            <a:r>
              <a:rPr lang="zh-CN" altLang="en-US" dirty="0"/>
              <a:t>）。</a:t>
            </a: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zh-CN" altLang="en-US" sz="1400" dirty="0">
              <a:solidFill>
                <a:schemeClr val="bg2">
                  <a:lumMod val="10000"/>
                </a:schemeClr>
              </a:solidFill>
              <a:latin typeface="Calibri"/>
              <a:ea typeface="微软雅黑"/>
            </a:endParaRPr>
          </a:p>
        </p:txBody>
      </p:sp>
    </p:spTree>
    <p:extLst>
      <p:ext uri="{BB962C8B-B14F-4D97-AF65-F5344CB8AC3E}">
        <p14:creationId xmlns:p14="http://schemas.microsoft.com/office/powerpoint/2010/main" val="12792120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84731" cy="400110"/>
          </a:xfrm>
          <a:prstGeom prst="rect">
            <a:avLst/>
          </a:prstGeom>
          <a:noFill/>
        </p:spPr>
        <p:txBody>
          <a:bodyPr wrap="none" rtlCol="0">
            <a:spAutoFit/>
          </a:bodyPr>
          <a:lstStyle/>
          <a:p>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P</a:t>
            </a:r>
            <a:r>
              <a:rPr lang="en-US" altLang="zh-CN" sz="4800" b="1" dirty="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04</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74094" y="3018332"/>
            <a:ext cx="2823772" cy="791499"/>
          </a:xfrm>
          <a:prstGeom prst="rect">
            <a:avLst/>
          </a:prstGeom>
          <a:noFill/>
        </p:spPr>
        <p:txBody>
          <a:bodyPr wrap="square" rtlCol="0">
            <a:spAutoFit/>
          </a:bodyPr>
          <a:lstStyle/>
          <a:p>
            <a:pPr algn="ctr">
              <a:lnSpc>
                <a:spcPct val="125000"/>
              </a:lnSpc>
            </a:pPr>
            <a:r>
              <a:rPr lang="zh-CN" altLang="en-US" sz="4000" b="1" dirty="0">
                <a:solidFill>
                  <a:srgbClr val="0070C0"/>
                </a:solidFill>
                <a:latin typeface="微软雅黑" pitchFamily="34" charset="-122"/>
                <a:ea typeface="微软雅黑" pitchFamily="34" charset="-122"/>
              </a:rPr>
              <a:t>应用</a:t>
            </a:r>
            <a:r>
              <a:rPr lang="en-US" altLang="zh-CN" sz="4000" b="1" dirty="0">
                <a:solidFill>
                  <a:srgbClr val="0070C0"/>
                </a:solidFill>
                <a:latin typeface="微软雅黑" pitchFamily="34" charset="-122"/>
                <a:ea typeface="微软雅黑" pitchFamily="34" charset="-122"/>
              </a:rPr>
              <a:t>/</a:t>
            </a:r>
            <a:r>
              <a:rPr lang="zh-CN" altLang="en-US" sz="4000" b="1" dirty="0">
                <a:solidFill>
                  <a:srgbClr val="0070C0"/>
                </a:solidFill>
                <a:latin typeface="微软雅黑" pitchFamily="34" charset="-122"/>
                <a:ea typeface="微软雅黑" pitchFamily="34" charset="-122"/>
              </a:rPr>
              <a:t>实例</a:t>
            </a: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238757" y="2193198"/>
              <a:ext cx="1656184" cy="1616633"/>
            </a:xfrm>
            <a:prstGeom prst="rect">
              <a:avLst/>
            </a:prstGeom>
          </p:spPr>
        </p:pic>
      </p:grpSp>
    </p:spTree>
    <p:extLst>
      <p:ext uri="{BB962C8B-B14F-4D97-AF65-F5344CB8AC3E}">
        <p14:creationId xmlns:p14="http://schemas.microsoft.com/office/powerpoint/2010/main" val="11955720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332416"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应用</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实例</a:t>
            </a:r>
          </a:p>
        </p:txBody>
      </p:sp>
      <p:sp>
        <p:nvSpPr>
          <p:cNvPr id="7" name="椭圆 6"/>
          <p:cNvSpPr/>
          <p:nvPr/>
        </p:nvSpPr>
        <p:spPr>
          <a:xfrm>
            <a:off x="851949" y="2063272"/>
            <a:ext cx="2363189" cy="2363189"/>
          </a:xfrm>
          <a:prstGeom prst="ellipse">
            <a:avLst/>
          </a:prstGeom>
          <a:solidFill>
            <a:srgbClr val="0070C0"/>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37399" y="1948722"/>
            <a:ext cx="2592288" cy="2592288"/>
          </a:xfrm>
          <a:prstGeom prst="ellipse">
            <a:avLst/>
          </a:prstGeom>
          <a:noFill/>
          <a:ln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32" y="2596794"/>
            <a:ext cx="914667" cy="1286251"/>
          </a:xfrm>
          <a:prstGeom prst="rect">
            <a:avLst/>
          </a:prstGeom>
        </p:spPr>
      </p:pic>
      <p:cxnSp>
        <p:nvCxnSpPr>
          <p:cNvPr id="11" name="直接连接符 10"/>
          <p:cNvCxnSpPr>
            <a:stCxn id="8" idx="0"/>
          </p:cNvCxnSpPr>
          <p:nvPr/>
        </p:nvCxnSpPr>
        <p:spPr>
          <a:xfrm>
            <a:off x="2033543" y="1948722"/>
            <a:ext cx="2448272"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6"/>
          </p:cNvCxnSpPr>
          <p:nvPr/>
        </p:nvCxnSpPr>
        <p:spPr>
          <a:xfrm>
            <a:off x="3329687" y="3244866"/>
            <a:ext cx="1151682"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 idx="4"/>
          </p:cNvCxnSpPr>
          <p:nvPr/>
        </p:nvCxnSpPr>
        <p:spPr>
          <a:xfrm>
            <a:off x="2033543" y="4541010"/>
            <a:ext cx="244782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121775" y="1588682"/>
            <a:ext cx="738356" cy="720080"/>
            <a:chOff x="3995936" y="1495374"/>
            <a:chExt cx="738356" cy="720080"/>
          </a:xfrm>
        </p:grpSpPr>
        <p:sp>
          <p:nvSpPr>
            <p:cNvPr id="15" name="椭圆 14"/>
            <p:cNvSpPr/>
            <p:nvPr/>
          </p:nvSpPr>
          <p:spPr>
            <a:xfrm>
              <a:off x="3995936" y="1495374"/>
              <a:ext cx="720080" cy="72008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4007811" y="1569123"/>
              <a:ext cx="726481" cy="646331"/>
            </a:xfrm>
            <a:prstGeom prst="rect">
              <a:avLst/>
            </a:prstGeom>
            <a:noFill/>
          </p:spPr>
          <p:txBody>
            <a:bodyPr wrap="non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01</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115374" y="2879879"/>
            <a:ext cx="726481" cy="720080"/>
            <a:chOff x="3989535" y="2786571"/>
            <a:chExt cx="726481" cy="720080"/>
          </a:xfrm>
        </p:grpSpPr>
        <p:sp>
          <p:nvSpPr>
            <p:cNvPr id="18" name="椭圆 17"/>
            <p:cNvSpPr/>
            <p:nvPr/>
          </p:nvSpPr>
          <p:spPr>
            <a:xfrm>
              <a:off x="3995936" y="2786571"/>
              <a:ext cx="720080" cy="72008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3989535" y="2816779"/>
              <a:ext cx="726481" cy="646331"/>
            </a:xfrm>
            <a:prstGeom prst="rect">
              <a:avLst/>
            </a:prstGeom>
            <a:noFill/>
          </p:spPr>
          <p:txBody>
            <a:bodyPr wrap="non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02</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4121775" y="4180970"/>
            <a:ext cx="738356" cy="720080"/>
            <a:chOff x="3995936" y="4087662"/>
            <a:chExt cx="738356" cy="720080"/>
          </a:xfrm>
        </p:grpSpPr>
        <p:sp>
          <p:nvSpPr>
            <p:cNvPr id="21" name="椭圆 20"/>
            <p:cNvSpPr/>
            <p:nvPr/>
          </p:nvSpPr>
          <p:spPr>
            <a:xfrm>
              <a:off x="3995936" y="4087662"/>
              <a:ext cx="720080" cy="72008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4007811" y="4124536"/>
              <a:ext cx="726481" cy="646331"/>
            </a:xfrm>
            <a:prstGeom prst="rect">
              <a:avLst/>
            </a:prstGeom>
            <a:noFill/>
          </p:spPr>
          <p:txBody>
            <a:bodyPr wrap="non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03</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sp>
        <p:nvSpPr>
          <p:cNvPr id="23" name="TextBox 22"/>
          <p:cNvSpPr txBox="1"/>
          <p:nvPr/>
        </p:nvSpPr>
        <p:spPr bwMode="auto">
          <a:xfrm>
            <a:off x="5012711" y="1876714"/>
            <a:ext cx="3546569" cy="809965"/>
          </a:xfrm>
          <a:prstGeom prst="rect">
            <a:avLst/>
          </a:prstGeom>
          <a:noFill/>
        </p:spPr>
        <p:txBody>
          <a:bodyPr wrap="square">
            <a:spAutoFit/>
          </a:bodyPr>
          <a:lstStyle/>
          <a:p>
            <a:pPr>
              <a:lnSpc>
                <a:spcPct val="150000"/>
              </a:lnSpc>
            </a:pPr>
            <a:r>
              <a:rPr lang="zh-CN" altLang="en-US" sz="800" dirty="0">
                <a:solidFill>
                  <a:schemeClr val="tx1">
                    <a:lumMod val="75000"/>
                    <a:lumOff val="25000"/>
                  </a:schemeClr>
                </a:solidFill>
              </a:rPr>
              <a:t>研究区域是波士顿大都会区，被定义为波士顿市和周边郊区，东西长</a:t>
            </a:r>
            <a:r>
              <a:rPr lang="en-US" altLang="zh-CN" sz="800" dirty="0">
                <a:solidFill>
                  <a:schemeClr val="tx1">
                    <a:lumMod val="75000"/>
                    <a:lumOff val="25000"/>
                  </a:schemeClr>
                </a:solidFill>
              </a:rPr>
              <a:t>40</a:t>
            </a:r>
            <a:r>
              <a:rPr lang="zh-CN" altLang="en-US" sz="800" dirty="0">
                <a:solidFill>
                  <a:schemeClr val="tx1">
                    <a:lumMod val="75000"/>
                    <a:lumOff val="25000"/>
                  </a:schemeClr>
                </a:solidFill>
              </a:rPr>
              <a:t>英里，南北长</a:t>
            </a:r>
            <a:r>
              <a:rPr lang="en-US" altLang="zh-CN" sz="800" dirty="0">
                <a:solidFill>
                  <a:schemeClr val="tx1">
                    <a:lumMod val="75000"/>
                    <a:lumOff val="25000"/>
                  </a:schemeClr>
                </a:solidFill>
              </a:rPr>
              <a:t>30</a:t>
            </a:r>
            <a:r>
              <a:rPr lang="zh-CN" altLang="en-US" sz="800" dirty="0">
                <a:solidFill>
                  <a:schemeClr val="tx1">
                    <a:lumMod val="75000"/>
                    <a:lumOff val="25000"/>
                  </a:schemeClr>
                </a:solidFill>
              </a:rPr>
              <a:t>英里。研究区包括六个县 </a:t>
            </a:r>
            <a:r>
              <a:rPr lang="en-US" altLang="zh-CN" sz="800" dirty="0">
                <a:solidFill>
                  <a:schemeClr val="tx1">
                    <a:lumMod val="75000"/>
                    <a:lumOff val="25000"/>
                  </a:schemeClr>
                </a:solidFill>
              </a:rPr>
              <a:t>- </a:t>
            </a:r>
            <a:r>
              <a:rPr lang="zh-CN" altLang="en-US" sz="800" dirty="0">
                <a:solidFill>
                  <a:schemeClr val="tx1">
                    <a:lumMod val="75000"/>
                    <a:lumOff val="25000"/>
                  </a:schemeClr>
                </a:solidFill>
              </a:rPr>
              <a:t>萨福克郡，埃塞克斯郡，米德尔塞克斯郡，诺福克郡，普利茅斯县和伍斯特县，包括波士顿，里维尔，普利茅斯，布鲁克林，剑桥和牛顿等</a:t>
            </a:r>
            <a:r>
              <a:rPr lang="en-US" altLang="zh-CN" sz="800" dirty="0">
                <a:solidFill>
                  <a:schemeClr val="tx1">
                    <a:lumMod val="75000"/>
                    <a:lumOff val="25000"/>
                  </a:schemeClr>
                </a:solidFill>
              </a:rPr>
              <a:t>103</a:t>
            </a:r>
            <a:r>
              <a:rPr lang="zh-CN" altLang="en-US" sz="800" dirty="0">
                <a:solidFill>
                  <a:schemeClr val="tx1">
                    <a:lumMod val="75000"/>
                    <a:lumOff val="25000"/>
                  </a:schemeClr>
                </a:solidFill>
              </a:rPr>
              <a:t>个城镇</a:t>
            </a:r>
            <a:endParaRPr lang="zh-CN" altLang="en-US" sz="800" dirty="0">
              <a:solidFill>
                <a:schemeClr val="tx1">
                  <a:lumMod val="75000"/>
                  <a:lumOff val="25000"/>
                </a:schemeClr>
              </a:solidFill>
              <a:latin typeface="Calibri" pitchFamily="34" charset="0"/>
            </a:endParaRPr>
          </a:p>
        </p:txBody>
      </p:sp>
      <p:sp>
        <p:nvSpPr>
          <p:cNvPr id="24" name="矩形 23"/>
          <p:cNvSpPr/>
          <p:nvPr/>
        </p:nvSpPr>
        <p:spPr bwMode="auto">
          <a:xfrm>
            <a:off x="5027076" y="1510648"/>
            <a:ext cx="2020887" cy="338554"/>
          </a:xfrm>
          <a:prstGeom prst="rect">
            <a:avLst/>
          </a:prstGeom>
        </p:spPr>
        <p:txBody>
          <a:bodyPr>
            <a:spAutoFit/>
          </a:bodyPr>
          <a:lstStyle/>
          <a:p>
            <a:pPr>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研究区域</a:t>
            </a:r>
            <a:endParaRPr lang="zh-CN" altLang="en-US" sz="1600" b="1" dirty="0">
              <a:solidFill>
                <a:schemeClr val="tx1">
                  <a:lumMod val="75000"/>
                  <a:lumOff val="25000"/>
                </a:schemeClr>
              </a:solidFill>
            </a:endParaRPr>
          </a:p>
        </p:txBody>
      </p:sp>
      <p:sp>
        <p:nvSpPr>
          <p:cNvPr id="25" name="TextBox 24"/>
          <p:cNvSpPr txBox="1"/>
          <p:nvPr/>
        </p:nvSpPr>
        <p:spPr bwMode="auto">
          <a:xfrm>
            <a:off x="5039702" y="3106876"/>
            <a:ext cx="3546569" cy="625299"/>
          </a:xfrm>
          <a:prstGeom prst="rect">
            <a:avLst/>
          </a:prstGeom>
          <a:noFill/>
        </p:spPr>
        <p:txBody>
          <a:bodyPr wrap="square">
            <a:spAutoFit/>
          </a:bodyPr>
          <a:lstStyle/>
          <a:p>
            <a:pPr>
              <a:lnSpc>
                <a:spcPct val="150000"/>
              </a:lnSpc>
            </a:pPr>
            <a:r>
              <a:rPr lang="zh-CN" altLang="en-US" sz="800" dirty="0">
                <a:solidFill>
                  <a:schemeClr val="tx1">
                    <a:lumMod val="75000"/>
                    <a:lumOff val="25000"/>
                  </a:schemeClr>
                </a:solidFill>
              </a:rPr>
              <a:t>使用五个输入来说明模糊城市指数方法的灵活性和实用性，以便最好地和简单地表征</a:t>
            </a:r>
            <a:r>
              <a:rPr lang="en-US" altLang="zh-CN" sz="800" dirty="0">
                <a:solidFill>
                  <a:schemeClr val="tx1">
                    <a:lumMod val="75000"/>
                    <a:lumOff val="25000"/>
                  </a:schemeClr>
                </a:solidFill>
              </a:rPr>
              <a:t>CHANS</a:t>
            </a:r>
            <a:r>
              <a:rPr lang="zh-CN" altLang="en-US" sz="800" dirty="0">
                <a:solidFill>
                  <a:schemeClr val="tx1">
                    <a:lumMod val="75000"/>
                    <a:lumOff val="25000"/>
                  </a:schemeClr>
                </a:solidFill>
              </a:rPr>
              <a:t>框架：（</a:t>
            </a:r>
            <a:r>
              <a:rPr lang="en-US" altLang="zh-CN" sz="800" dirty="0">
                <a:solidFill>
                  <a:schemeClr val="tx1">
                    <a:lumMod val="75000"/>
                    <a:lumOff val="25000"/>
                  </a:schemeClr>
                </a:solidFill>
              </a:rPr>
              <a:t>1</a:t>
            </a:r>
            <a:r>
              <a:rPr lang="zh-CN" altLang="en-US" sz="800" dirty="0">
                <a:solidFill>
                  <a:schemeClr val="tx1">
                    <a:lumMod val="75000"/>
                    <a:lumOff val="25000"/>
                  </a:schemeClr>
                </a:solidFill>
              </a:rPr>
              <a:t>）土地利用，（</a:t>
            </a:r>
            <a:r>
              <a:rPr lang="en-US" altLang="zh-CN" sz="800" dirty="0">
                <a:solidFill>
                  <a:schemeClr val="tx1">
                    <a:lumMod val="75000"/>
                    <a:lumOff val="25000"/>
                  </a:schemeClr>
                </a:solidFill>
              </a:rPr>
              <a:t>2</a:t>
            </a:r>
            <a:r>
              <a:rPr lang="zh-CN" altLang="en-US" sz="800" dirty="0">
                <a:solidFill>
                  <a:schemeClr val="tx1">
                    <a:lumMod val="75000"/>
                    <a:lumOff val="25000"/>
                  </a:schemeClr>
                </a:solidFill>
              </a:rPr>
              <a:t>）人口，（</a:t>
            </a:r>
            <a:r>
              <a:rPr lang="en-US" altLang="zh-CN" sz="800" dirty="0">
                <a:solidFill>
                  <a:schemeClr val="tx1">
                    <a:lumMod val="75000"/>
                    <a:lumOff val="25000"/>
                  </a:schemeClr>
                </a:solidFill>
              </a:rPr>
              <a:t>3</a:t>
            </a:r>
            <a:r>
              <a:rPr lang="zh-CN" altLang="en-US" sz="800" dirty="0">
                <a:solidFill>
                  <a:schemeClr val="tx1">
                    <a:lumMod val="75000"/>
                    <a:lumOff val="25000"/>
                  </a:schemeClr>
                </a:solidFill>
              </a:rPr>
              <a:t>）归一化差异植被指数（</a:t>
            </a:r>
            <a:r>
              <a:rPr lang="en-US" altLang="zh-CN" sz="800" dirty="0">
                <a:solidFill>
                  <a:schemeClr val="tx1">
                    <a:lumMod val="75000"/>
                    <a:lumOff val="25000"/>
                  </a:schemeClr>
                </a:solidFill>
              </a:rPr>
              <a:t>NDVI</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4</a:t>
            </a:r>
            <a:r>
              <a:rPr lang="zh-CN" altLang="en-US" sz="800" dirty="0">
                <a:solidFill>
                  <a:schemeClr val="tx1">
                    <a:lumMod val="75000"/>
                    <a:lumOff val="25000"/>
                  </a:schemeClr>
                </a:solidFill>
              </a:rPr>
              <a:t>）车辆行驶里程（</a:t>
            </a:r>
            <a:r>
              <a:rPr lang="en-US" altLang="zh-CN" sz="800" dirty="0">
                <a:solidFill>
                  <a:schemeClr val="tx1">
                    <a:lumMod val="75000"/>
                    <a:lumOff val="25000"/>
                  </a:schemeClr>
                </a:solidFill>
              </a:rPr>
              <a:t>VMT</a:t>
            </a:r>
            <a:r>
              <a:rPr lang="zh-CN" altLang="en-US" sz="800" dirty="0">
                <a:solidFill>
                  <a:schemeClr val="tx1">
                    <a:lumMod val="75000"/>
                    <a:lumOff val="25000"/>
                  </a:schemeClr>
                </a:solidFill>
              </a:rPr>
              <a:t>），以及（</a:t>
            </a:r>
            <a:r>
              <a:rPr lang="en-US" altLang="zh-CN" sz="800" dirty="0">
                <a:solidFill>
                  <a:schemeClr val="tx1">
                    <a:lumMod val="75000"/>
                    <a:lumOff val="25000"/>
                  </a:schemeClr>
                </a:solidFill>
              </a:rPr>
              <a:t>5</a:t>
            </a:r>
            <a:r>
              <a:rPr lang="zh-CN" altLang="en-US" sz="800" dirty="0">
                <a:solidFill>
                  <a:schemeClr val="tx1">
                    <a:lumMod val="75000"/>
                    <a:lumOff val="25000"/>
                  </a:schemeClr>
                </a:solidFill>
              </a:rPr>
              <a:t>）商用</a:t>
            </a:r>
            <a:r>
              <a:rPr lang="en-US" altLang="zh-CN" sz="800" dirty="0">
                <a:solidFill>
                  <a:schemeClr val="tx1">
                    <a:lumMod val="75000"/>
                    <a:lumOff val="25000"/>
                  </a:schemeClr>
                </a:solidFill>
              </a:rPr>
              <a:t>VMT</a:t>
            </a:r>
            <a:r>
              <a:rPr lang="zh-CN" altLang="en-US" sz="800" dirty="0">
                <a:solidFill>
                  <a:schemeClr val="tx1">
                    <a:lumMod val="75000"/>
                    <a:lumOff val="25000"/>
                  </a:schemeClr>
                </a:solidFill>
              </a:rPr>
              <a:t>。</a:t>
            </a:r>
            <a:endParaRPr lang="zh-CN" altLang="en-US" sz="800" dirty="0">
              <a:solidFill>
                <a:schemeClr val="tx1">
                  <a:lumMod val="75000"/>
                  <a:lumOff val="25000"/>
                </a:schemeClr>
              </a:solidFill>
              <a:latin typeface="Calibri" pitchFamily="34" charset="0"/>
            </a:endParaRPr>
          </a:p>
        </p:txBody>
      </p:sp>
      <p:sp>
        <p:nvSpPr>
          <p:cNvPr id="26" name="矩形 25"/>
          <p:cNvSpPr/>
          <p:nvPr/>
        </p:nvSpPr>
        <p:spPr bwMode="auto">
          <a:xfrm>
            <a:off x="5054067" y="2740810"/>
            <a:ext cx="2020887" cy="338554"/>
          </a:xfrm>
          <a:prstGeom prst="rect">
            <a:avLst/>
          </a:prstGeom>
        </p:spPr>
        <p:txBody>
          <a:bodyPr>
            <a:spAutoFit/>
          </a:bodyPr>
          <a:lstStyle/>
          <a:p>
            <a:pPr>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数据</a:t>
            </a:r>
            <a:endParaRPr lang="zh-CN" altLang="en-US" sz="1600" b="1" dirty="0">
              <a:solidFill>
                <a:schemeClr val="tx1">
                  <a:lumMod val="75000"/>
                  <a:lumOff val="25000"/>
                </a:schemeClr>
              </a:solidFill>
            </a:endParaRPr>
          </a:p>
        </p:txBody>
      </p:sp>
      <p:sp>
        <p:nvSpPr>
          <p:cNvPr id="27" name="TextBox 26"/>
          <p:cNvSpPr txBox="1"/>
          <p:nvPr/>
        </p:nvSpPr>
        <p:spPr bwMode="auto">
          <a:xfrm>
            <a:off x="5057879" y="4403020"/>
            <a:ext cx="3546569" cy="625299"/>
          </a:xfrm>
          <a:prstGeom prst="rect">
            <a:avLst/>
          </a:prstGeom>
          <a:noFill/>
        </p:spPr>
        <p:txBody>
          <a:bodyPr wrap="square">
            <a:spAutoFit/>
          </a:bodyPr>
          <a:lstStyle/>
          <a:p>
            <a:pPr>
              <a:lnSpc>
                <a:spcPct val="150000"/>
              </a:lnSpc>
            </a:pPr>
            <a:r>
              <a:rPr lang="en-US" altLang="zh-CN" sz="800" dirty="0">
                <a:solidFill>
                  <a:schemeClr val="tx1">
                    <a:lumMod val="75000"/>
                    <a:lumOff val="25000"/>
                  </a:schemeClr>
                </a:solidFill>
              </a:rPr>
              <a:t>1</a:t>
            </a:r>
            <a:r>
              <a:rPr lang="zh-CN" altLang="en-US" sz="800" dirty="0">
                <a:solidFill>
                  <a:schemeClr val="tx1">
                    <a:lumMod val="75000"/>
                    <a:lumOff val="25000"/>
                  </a:schemeClr>
                </a:solidFill>
              </a:rPr>
              <a:t>）将输入分布转换为模糊隶属函数，</a:t>
            </a:r>
            <a:r>
              <a:rPr lang="en-US" altLang="zh-CN" sz="800" dirty="0">
                <a:solidFill>
                  <a:schemeClr val="tx1">
                    <a:lumMod val="75000"/>
                    <a:lumOff val="25000"/>
                  </a:schemeClr>
                </a:solidFill>
              </a:rPr>
              <a:t>2</a:t>
            </a:r>
            <a:r>
              <a:rPr lang="zh-CN" altLang="en-US" sz="800" dirty="0">
                <a:solidFill>
                  <a:schemeClr val="tx1">
                    <a:lumMod val="75000"/>
                    <a:lumOff val="25000"/>
                  </a:schemeClr>
                </a:solidFill>
              </a:rPr>
              <a:t>）定义一组模糊规则，</a:t>
            </a:r>
            <a:r>
              <a:rPr lang="en-US" altLang="zh-CN" sz="800" dirty="0">
                <a:solidFill>
                  <a:schemeClr val="tx1">
                    <a:lumMod val="75000"/>
                    <a:lumOff val="25000"/>
                  </a:schemeClr>
                </a:solidFill>
              </a:rPr>
              <a:t>3</a:t>
            </a:r>
            <a:r>
              <a:rPr lang="zh-CN" altLang="en-US" sz="800" dirty="0">
                <a:solidFill>
                  <a:schemeClr val="tx1">
                    <a:lumMod val="75000"/>
                    <a:lumOff val="25000"/>
                  </a:schemeClr>
                </a:solidFill>
              </a:rPr>
              <a:t>）应用规则并估计每组输入的规则强度，</a:t>
            </a:r>
            <a:r>
              <a:rPr lang="en-US" altLang="zh-CN" sz="800" dirty="0">
                <a:solidFill>
                  <a:schemeClr val="tx1">
                    <a:lumMod val="75000"/>
                    <a:lumOff val="25000"/>
                  </a:schemeClr>
                </a:solidFill>
              </a:rPr>
              <a:t>4</a:t>
            </a:r>
            <a:r>
              <a:rPr lang="zh-CN" altLang="en-US" sz="800" dirty="0">
                <a:solidFill>
                  <a:schemeClr val="tx1">
                    <a:lumMod val="75000"/>
                    <a:lumOff val="25000"/>
                  </a:schemeClr>
                </a:solidFill>
              </a:rPr>
              <a:t>）聚合规则输出以得出模糊城市特征的度量，以及，</a:t>
            </a:r>
            <a:r>
              <a:rPr lang="en-US" altLang="zh-CN" sz="800" dirty="0">
                <a:solidFill>
                  <a:schemeClr val="tx1">
                    <a:lumMod val="75000"/>
                    <a:lumOff val="25000"/>
                  </a:schemeClr>
                </a:solidFill>
              </a:rPr>
              <a:t>5</a:t>
            </a:r>
            <a:r>
              <a:rPr lang="zh-CN" altLang="en-US" sz="800" dirty="0">
                <a:solidFill>
                  <a:schemeClr val="tx1">
                    <a:lumMod val="75000"/>
                    <a:lumOff val="25000"/>
                  </a:schemeClr>
                </a:solidFill>
              </a:rPr>
              <a:t>）创建主题模糊图标签。</a:t>
            </a:r>
            <a:endParaRPr lang="zh-CN" altLang="en-US" sz="800" dirty="0">
              <a:solidFill>
                <a:schemeClr val="tx1">
                  <a:lumMod val="75000"/>
                  <a:lumOff val="25000"/>
                </a:schemeClr>
              </a:solidFill>
              <a:latin typeface="Calibri" pitchFamily="34" charset="0"/>
            </a:endParaRPr>
          </a:p>
        </p:txBody>
      </p:sp>
      <p:sp>
        <p:nvSpPr>
          <p:cNvPr id="28" name="矩形 27"/>
          <p:cNvSpPr/>
          <p:nvPr/>
        </p:nvSpPr>
        <p:spPr bwMode="auto">
          <a:xfrm>
            <a:off x="5072244" y="4036954"/>
            <a:ext cx="3423396" cy="338554"/>
          </a:xfrm>
          <a:prstGeom prst="rect">
            <a:avLst/>
          </a:prstGeom>
        </p:spPr>
        <p:txBody>
          <a:bodyPr wrap="square">
            <a:spAutoFit/>
          </a:bodyPr>
          <a:lstStyle/>
          <a:p>
            <a:pPr>
              <a:defRPr/>
            </a:pPr>
            <a:r>
              <a:rPr lang="zh-CN" altLang="zh-CN" sz="1600" b="1" dirty="0"/>
              <a:t>使用模糊集实现通用</a:t>
            </a:r>
            <a:r>
              <a:rPr lang="en-US" altLang="zh-CN" sz="1600" b="1" dirty="0"/>
              <a:t>CHANS</a:t>
            </a:r>
            <a:r>
              <a:rPr lang="zh-CN" altLang="zh-CN" sz="1600" b="1" dirty="0"/>
              <a:t>框架</a:t>
            </a:r>
            <a:endParaRPr lang="zh-CN" altLang="en-US" sz="1600" b="1" dirty="0">
              <a:solidFill>
                <a:schemeClr val="tx1">
                  <a:lumMod val="75000"/>
                  <a:lumOff val="25000"/>
                </a:schemeClr>
              </a:solidFill>
            </a:endParaRPr>
          </a:p>
        </p:txBody>
      </p:sp>
    </p:spTree>
    <p:extLst>
      <p:ext uri="{BB962C8B-B14F-4D97-AF65-F5344CB8AC3E}">
        <p14:creationId xmlns:p14="http://schemas.microsoft.com/office/powerpoint/2010/main" val="744860315"/>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2000"/>
                            </p:stCondLst>
                            <p:childTnLst>
                              <p:par>
                                <p:cTn id="26" presetID="21" presetClass="entr" presetSubtype="1"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heel(1)">
                                      <p:cBhvr>
                                        <p:cTn id="28" dur="2000"/>
                                        <p:tgtEl>
                                          <p:spTgt spid="14"/>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4500"/>
                            </p:stCondLst>
                            <p:childTnLst>
                              <p:par>
                                <p:cTn id="44" presetID="21" presetClass="entr" presetSubtype="1"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heel(1)">
                                      <p:cBhvr>
                                        <p:cTn id="46" dur="2000"/>
                                        <p:tgtEl>
                                          <p:spTgt spid="17"/>
                                        </p:tgtEl>
                                      </p:cBhvr>
                                    </p:animEffect>
                                  </p:childTnLst>
                                </p:cTn>
                              </p:par>
                            </p:childTnLst>
                          </p:cTn>
                        </p:par>
                        <p:par>
                          <p:cTn id="47" fill="hold">
                            <p:stCondLst>
                              <p:cond delay="6500"/>
                            </p:stCondLst>
                            <p:childTnLst>
                              <p:par>
                                <p:cTn id="48" presetID="42"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1000" fill="hold"/>
                                        <p:tgtEl>
                                          <p:spTgt spid="25"/>
                                        </p:tgtEl>
                                        <p:attrNameLst>
                                          <p:attrName>ppt_y</p:attrName>
                                        </p:attrNameLst>
                                      </p:cBhvr>
                                      <p:tavLst>
                                        <p:tav tm="0">
                                          <p:val>
                                            <p:strVal val="#ppt_y+.1"/>
                                          </p:val>
                                        </p:tav>
                                        <p:tav tm="100000">
                                          <p:val>
                                            <p:strVal val="#ppt_y"/>
                                          </p:val>
                                        </p:tav>
                                      </p:tavLst>
                                    </p:anim>
                                  </p:childTnLst>
                                </p:cTn>
                              </p:par>
                            </p:childTnLst>
                          </p:cTn>
                        </p:par>
                        <p:par>
                          <p:cTn id="58" fill="hold">
                            <p:stCondLst>
                              <p:cond delay="7500"/>
                            </p:stCondLst>
                            <p:childTnLst>
                              <p:par>
                                <p:cTn id="59" presetID="22" presetClass="entr" presetSubtype="8"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left)">
                                      <p:cBhvr>
                                        <p:cTn id="61" dur="500"/>
                                        <p:tgtEl>
                                          <p:spTgt spid="13"/>
                                        </p:tgtEl>
                                      </p:cBhvr>
                                    </p:animEffect>
                                  </p:childTnLst>
                                </p:cTn>
                              </p:par>
                            </p:childTnLst>
                          </p:cTn>
                        </p:par>
                        <p:par>
                          <p:cTn id="62" fill="hold">
                            <p:stCondLst>
                              <p:cond delay="8000"/>
                            </p:stCondLst>
                            <p:childTnLst>
                              <p:par>
                                <p:cTn id="63" presetID="21" presetClass="entr" presetSubtype="1"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heel(1)">
                                      <p:cBhvr>
                                        <p:cTn id="65" dur="2000"/>
                                        <p:tgtEl>
                                          <p:spTgt spid="20"/>
                                        </p:tgtEl>
                                      </p:cBhvr>
                                    </p:animEffect>
                                  </p:childTnLst>
                                </p:cTn>
                              </p:par>
                            </p:childTnLst>
                          </p:cTn>
                        </p:par>
                        <p:par>
                          <p:cTn id="66" fill="hold">
                            <p:stCondLst>
                              <p:cond delay="10000"/>
                            </p:stCondLst>
                            <p:childTnLst>
                              <p:par>
                                <p:cTn id="67" presetID="42" presetClass="entr" presetSubtype="0"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anim calcmode="lin" valueType="num">
                                      <p:cBhvr>
                                        <p:cTn id="75" dur="1000" fill="hold"/>
                                        <p:tgtEl>
                                          <p:spTgt spid="27"/>
                                        </p:tgtEl>
                                        <p:attrNameLst>
                                          <p:attrName>ppt_x</p:attrName>
                                        </p:attrNameLst>
                                      </p:cBhvr>
                                      <p:tavLst>
                                        <p:tav tm="0">
                                          <p:val>
                                            <p:strVal val="#ppt_x"/>
                                          </p:val>
                                        </p:tav>
                                        <p:tav tm="100000">
                                          <p:val>
                                            <p:strVal val="#ppt_x"/>
                                          </p:val>
                                        </p:tav>
                                      </p:tavLst>
                                    </p:anim>
                                    <p:anim calcmode="lin" valueType="num">
                                      <p:cBhvr>
                                        <p:cTn id="7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3" grpId="0"/>
      <p:bldP spid="24" grpId="0"/>
      <p:bldP spid="25"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332416"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应用</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实例</a:t>
            </a:r>
          </a:p>
        </p:txBody>
      </p:sp>
      <p:sp>
        <p:nvSpPr>
          <p:cNvPr id="7" name="TextBox 6"/>
          <p:cNvSpPr txBox="1"/>
          <p:nvPr/>
        </p:nvSpPr>
        <p:spPr>
          <a:xfrm>
            <a:off x="449542" y="926521"/>
            <a:ext cx="8226914" cy="412934"/>
          </a:xfrm>
          <a:prstGeom prst="rect">
            <a:avLst/>
          </a:prstGeom>
          <a:noFill/>
        </p:spPr>
        <p:txBody>
          <a:bodyPr wrap="square" rtlCol="0">
            <a:spAutoFit/>
          </a:bodyPr>
          <a:lstStyle/>
          <a:p>
            <a:pPr fontAlgn="auto">
              <a:lnSpc>
                <a:spcPct val="125000"/>
              </a:lnSpc>
              <a:spcBef>
                <a:spcPts val="0"/>
              </a:spcBef>
              <a:spcAft>
                <a:spcPts val="0"/>
              </a:spcAft>
            </a:pPr>
            <a:r>
              <a:rPr lang="zh-CN" altLang="en-US" dirty="0"/>
              <a:t> </a:t>
            </a:r>
            <a:endParaRPr lang="zh-CN" altLang="en-US" sz="1400" dirty="0">
              <a:solidFill>
                <a:schemeClr val="bg2">
                  <a:lumMod val="10000"/>
                </a:schemeClr>
              </a:solidFill>
              <a:latin typeface="Calibri"/>
              <a:ea typeface="微软雅黑"/>
            </a:endParaRPr>
          </a:p>
        </p:txBody>
      </p:sp>
      <p:pic>
        <p:nvPicPr>
          <p:cNvPr id="6" name="图片 5">
            <a:extLst>
              <a:ext uri="{FF2B5EF4-FFF2-40B4-BE49-F238E27FC236}">
                <a16:creationId xmlns:a16="http://schemas.microsoft.com/office/drawing/2014/main" id="{BCB599A2-BC5C-4F01-A7D0-7D9D6A0C1F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2328" y="760476"/>
            <a:ext cx="5873210" cy="4545296"/>
          </a:xfrm>
          <a:prstGeom prst="rect">
            <a:avLst/>
          </a:prstGeom>
        </p:spPr>
      </p:pic>
    </p:spTree>
    <p:extLst>
      <p:ext uri="{BB962C8B-B14F-4D97-AF65-F5344CB8AC3E}">
        <p14:creationId xmlns:p14="http://schemas.microsoft.com/office/powerpoint/2010/main" val="6079774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425938"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应用</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实例</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模糊城市指数</a:t>
            </a:r>
          </a:p>
        </p:txBody>
      </p:sp>
      <p:sp>
        <p:nvSpPr>
          <p:cNvPr id="7" name="TextBox 6"/>
          <p:cNvSpPr txBox="1"/>
          <p:nvPr/>
        </p:nvSpPr>
        <p:spPr>
          <a:xfrm>
            <a:off x="449542" y="926521"/>
            <a:ext cx="3258362" cy="1492396"/>
          </a:xfrm>
          <a:prstGeom prst="rect">
            <a:avLst/>
          </a:prstGeom>
          <a:noFill/>
        </p:spPr>
        <p:txBody>
          <a:bodyPr wrap="square" rtlCol="0">
            <a:spAutoFit/>
          </a:bodyPr>
          <a:lstStyle/>
          <a:p>
            <a:pPr fontAlgn="auto">
              <a:lnSpc>
                <a:spcPct val="125000"/>
              </a:lnSpc>
              <a:spcBef>
                <a:spcPts val="0"/>
              </a:spcBef>
              <a:spcAft>
                <a:spcPts val="0"/>
              </a:spcAft>
            </a:pPr>
            <a:r>
              <a:rPr lang="en-US" altLang="zh-CN" dirty="0"/>
              <a:t>	</a:t>
            </a:r>
            <a:r>
              <a:rPr lang="zh-CN" altLang="en-US" sz="1400" dirty="0"/>
              <a:t>模糊城市指数可以区分空间异质性或表征波士顿地区城市区域的多面性。 图中的面板显示了每个输入的五个模糊成员资格级别，可实现细微差异的可视化。 </a:t>
            </a:r>
            <a:endParaRPr lang="zh-CN" altLang="en-US" sz="1400" dirty="0">
              <a:solidFill>
                <a:schemeClr val="bg2">
                  <a:lumMod val="10000"/>
                </a:schemeClr>
              </a:solidFill>
              <a:latin typeface="Calibri"/>
              <a:ea typeface="微软雅黑"/>
            </a:endParaRPr>
          </a:p>
        </p:txBody>
      </p:sp>
      <p:pic>
        <p:nvPicPr>
          <p:cNvPr id="9" name="图片 8">
            <a:extLst>
              <a:ext uri="{FF2B5EF4-FFF2-40B4-BE49-F238E27FC236}">
                <a16:creationId xmlns:a16="http://schemas.microsoft.com/office/drawing/2014/main" id="{AD442C28-F93C-439B-AEBB-AD124FC40D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903" y="920262"/>
            <a:ext cx="5175809" cy="4169485"/>
          </a:xfrm>
          <a:prstGeom prst="rect">
            <a:avLst/>
          </a:prstGeom>
        </p:spPr>
      </p:pic>
      <p:pic>
        <p:nvPicPr>
          <p:cNvPr id="12" name="图片 11">
            <a:extLst>
              <a:ext uri="{FF2B5EF4-FFF2-40B4-BE49-F238E27FC236}">
                <a16:creationId xmlns:a16="http://schemas.microsoft.com/office/drawing/2014/main" id="{3ECAA7C1-2E63-487D-A0F9-274E51A145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212" y="2414919"/>
            <a:ext cx="3258362" cy="2710722"/>
          </a:xfrm>
          <a:prstGeom prst="rect">
            <a:avLst/>
          </a:prstGeom>
        </p:spPr>
      </p:pic>
    </p:spTree>
    <p:extLst>
      <p:ext uri="{BB962C8B-B14F-4D97-AF65-F5344CB8AC3E}">
        <p14:creationId xmlns:p14="http://schemas.microsoft.com/office/powerpoint/2010/main" val="118117373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4195379"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应用</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实例</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表征县模糊城市指数</a:t>
            </a:r>
          </a:p>
        </p:txBody>
      </p:sp>
      <p:sp>
        <p:nvSpPr>
          <p:cNvPr id="7" name="TextBox 6"/>
          <p:cNvSpPr txBox="1"/>
          <p:nvPr/>
        </p:nvSpPr>
        <p:spPr>
          <a:xfrm>
            <a:off x="449541" y="926521"/>
            <a:ext cx="8043925" cy="754694"/>
          </a:xfrm>
          <a:prstGeom prst="rect">
            <a:avLst/>
          </a:prstGeom>
          <a:noFill/>
        </p:spPr>
        <p:txBody>
          <a:bodyPr wrap="square" rtlCol="0">
            <a:spAutoFit/>
          </a:bodyPr>
          <a:lstStyle/>
          <a:p>
            <a:pPr fontAlgn="auto">
              <a:lnSpc>
                <a:spcPct val="125000"/>
              </a:lnSpc>
              <a:spcBef>
                <a:spcPts val="0"/>
              </a:spcBef>
              <a:spcAft>
                <a:spcPts val="0"/>
              </a:spcAft>
            </a:pPr>
            <a:r>
              <a:rPr lang="en-US" altLang="zh-CN" dirty="0"/>
              <a:t>        </a:t>
            </a:r>
            <a:r>
              <a:rPr lang="zh-CN" altLang="en-US" dirty="0"/>
              <a:t>表征县的模糊城市性研究区域有</a:t>
            </a:r>
            <a:r>
              <a:rPr lang="en-US" altLang="zh-CN" dirty="0"/>
              <a:t>6</a:t>
            </a:r>
            <a:r>
              <a:rPr lang="zh-CN" altLang="en-US" dirty="0"/>
              <a:t>个县，如表。每个县的模糊城市指数城市类别使用传统的土地利用类别进行对比。 </a:t>
            </a:r>
            <a:endParaRPr lang="zh-CN" altLang="en-US" sz="1400" dirty="0">
              <a:solidFill>
                <a:schemeClr val="bg2">
                  <a:lumMod val="10000"/>
                </a:schemeClr>
              </a:solidFill>
              <a:latin typeface="Calibri"/>
              <a:ea typeface="微软雅黑"/>
            </a:endParaRPr>
          </a:p>
        </p:txBody>
      </p:sp>
      <p:pic>
        <p:nvPicPr>
          <p:cNvPr id="4" name="图片 3">
            <a:extLst>
              <a:ext uri="{FF2B5EF4-FFF2-40B4-BE49-F238E27FC236}">
                <a16:creationId xmlns:a16="http://schemas.microsoft.com/office/drawing/2014/main" id="{D0810854-B993-4DEF-B6BE-738FCB912645}"/>
              </a:ext>
            </a:extLst>
          </p:cNvPr>
          <p:cNvPicPr>
            <a:picLocks noChangeAspect="1"/>
          </p:cNvPicPr>
          <p:nvPr/>
        </p:nvPicPr>
        <p:blipFill>
          <a:blip r:embed="rId3"/>
          <a:stretch>
            <a:fillRect/>
          </a:stretch>
        </p:blipFill>
        <p:spPr>
          <a:xfrm>
            <a:off x="644802" y="1681215"/>
            <a:ext cx="7848665" cy="3624557"/>
          </a:xfrm>
          <a:prstGeom prst="rect">
            <a:avLst/>
          </a:prstGeom>
        </p:spPr>
      </p:pic>
    </p:spTree>
    <p:extLst>
      <p:ext uri="{BB962C8B-B14F-4D97-AF65-F5344CB8AC3E}">
        <p14:creationId xmlns:p14="http://schemas.microsoft.com/office/powerpoint/2010/main" val="6771866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4195379"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应用</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实例</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表征县模糊城市指数</a:t>
            </a:r>
          </a:p>
        </p:txBody>
      </p:sp>
      <p:sp>
        <p:nvSpPr>
          <p:cNvPr id="7" name="TextBox 6"/>
          <p:cNvSpPr txBox="1"/>
          <p:nvPr/>
        </p:nvSpPr>
        <p:spPr>
          <a:xfrm>
            <a:off x="449542" y="926521"/>
            <a:ext cx="3258362" cy="4217180"/>
          </a:xfrm>
          <a:prstGeom prst="rect">
            <a:avLst/>
          </a:prstGeom>
          <a:noFill/>
        </p:spPr>
        <p:txBody>
          <a:bodyPr wrap="square" rtlCol="0">
            <a:spAutoFit/>
          </a:bodyPr>
          <a:lstStyle/>
          <a:p>
            <a:pPr fontAlgn="auto">
              <a:lnSpc>
                <a:spcPct val="125000"/>
              </a:lnSpc>
              <a:spcBef>
                <a:spcPts val="0"/>
              </a:spcBef>
              <a:spcAft>
                <a:spcPts val="0"/>
              </a:spcAft>
            </a:pPr>
            <a:r>
              <a:rPr lang="en-US" altLang="zh-CN" dirty="0"/>
              <a:t>        </a:t>
            </a:r>
            <a:r>
              <a:rPr lang="zh-CN" altLang="en-US" dirty="0"/>
              <a:t>模糊方法的优势可以通过使用我们提出的方法，分析如何将商业和高度建设等传统类别纳入模糊城市类别。萨福克郡的商业和高度建造的传统地图类别与非常高，高和中等模糊的城市类别一致，而普利茅斯的低建筑住宅与模糊城市指数中的中低模糊城市类别对齐。因此，模糊城市指数方法有助于我们定量地表征传统城市地图标签的多面性。</a:t>
            </a:r>
            <a:endParaRPr lang="zh-CN" altLang="en-US" sz="1400" dirty="0">
              <a:solidFill>
                <a:schemeClr val="bg2">
                  <a:lumMod val="10000"/>
                </a:schemeClr>
              </a:solidFill>
              <a:latin typeface="Calibri"/>
              <a:ea typeface="微软雅黑"/>
            </a:endParaRPr>
          </a:p>
        </p:txBody>
      </p:sp>
      <p:pic>
        <p:nvPicPr>
          <p:cNvPr id="8" name="图片 7">
            <a:extLst>
              <a:ext uri="{FF2B5EF4-FFF2-40B4-BE49-F238E27FC236}">
                <a16:creationId xmlns:a16="http://schemas.microsoft.com/office/drawing/2014/main" id="{EED08A5B-5ABC-459D-B37F-306E5056B4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2880" y="970474"/>
            <a:ext cx="5059680" cy="4218432"/>
          </a:xfrm>
          <a:prstGeom prst="rect">
            <a:avLst/>
          </a:prstGeom>
        </p:spPr>
      </p:pic>
    </p:spTree>
    <p:extLst>
      <p:ext uri="{BB962C8B-B14F-4D97-AF65-F5344CB8AC3E}">
        <p14:creationId xmlns:p14="http://schemas.microsoft.com/office/powerpoint/2010/main" val="25939537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4195379"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应用</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实例</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验证城市模糊性等级</a:t>
            </a:r>
          </a:p>
        </p:txBody>
      </p:sp>
      <p:sp>
        <p:nvSpPr>
          <p:cNvPr id="7" name="TextBox 6"/>
          <p:cNvSpPr txBox="1"/>
          <p:nvPr/>
        </p:nvSpPr>
        <p:spPr>
          <a:xfrm>
            <a:off x="449542" y="926521"/>
            <a:ext cx="8442938" cy="1226554"/>
          </a:xfrm>
          <a:prstGeom prst="rect">
            <a:avLst/>
          </a:prstGeom>
          <a:noFill/>
        </p:spPr>
        <p:txBody>
          <a:bodyPr wrap="square" rtlCol="0">
            <a:spAutoFit/>
          </a:bodyPr>
          <a:lstStyle/>
          <a:p>
            <a:pPr>
              <a:lnSpc>
                <a:spcPct val="125000"/>
              </a:lnSpc>
            </a:pPr>
            <a:r>
              <a:rPr lang="en-US" altLang="zh-CN" dirty="0"/>
              <a:t>        </a:t>
            </a:r>
            <a:r>
              <a:rPr lang="zh-CN" altLang="zh-CN" sz="1400" dirty="0"/>
              <a:t>重要的是要检查方法的有效性，以了解城市模糊指数的优势和局限性。两位专家</a:t>
            </a:r>
            <a:r>
              <a:rPr lang="zh-CN" altLang="en-US" sz="1400" dirty="0"/>
              <a:t>分别选用两种方法评估。</a:t>
            </a:r>
            <a:r>
              <a:rPr lang="zh-CN" altLang="zh-CN" sz="1400" dirty="0"/>
              <a:t>前一种措施是自由主义的，允许专家在任何程度上同意基本事实，而后</a:t>
            </a:r>
            <a:r>
              <a:rPr lang="zh-CN" altLang="en-US" sz="1400" dirty="0"/>
              <a:t>一种</a:t>
            </a:r>
            <a:r>
              <a:rPr lang="zh-CN" altLang="zh-CN" sz="1400" dirty="0"/>
              <a:t>是严格的，只有在专家同意并选择最高程度的匹配事实时才定义匹配。</a:t>
            </a:r>
          </a:p>
          <a:p>
            <a:pPr fontAlgn="auto">
              <a:lnSpc>
                <a:spcPct val="125000"/>
              </a:lnSpc>
              <a:spcBef>
                <a:spcPts val="0"/>
              </a:spcBef>
              <a:spcAft>
                <a:spcPts val="0"/>
              </a:spcAft>
            </a:pPr>
            <a:endParaRPr lang="zh-CN" altLang="en-US" sz="1400" dirty="0">
              <a:solidFill>
                <a:schemeClr val="bg2">
                  <a:lumMod val="10000"/>
                </a:schemeClr>
              </a:solidFill>
              <a:latin typeface="Calibri"/>
              <a:ea typeface="微软雅黑"/>
            </a:endParaRPr>
          </a:p>
        </p:txBody>
      </p:sp>
      <p:pic>
        <p:nvPicPr>
          <p:cNvPr id="4" name="图片 3">
            <a:extLst>
              <a:ext uri="{FF2B5EF4-FFF2-40B4-BE49-F238E27FC236}">
                <a16:creationId xmlns:a16="http://schemas.microsoft.com/office/drawing/2014/main" id="{AEB20273-18F4-41F0-B930-34C6FAD8E9B6}"/>
              </a:ext>
            </a:extLst>
          </p:cNvPr>
          <p:cNvPicPr>
            <a:picLocks noChangeAspect="1"/>
          </p:cNvPicPr>
          <p:nvPr/>
        </p:nvPicPr>
        <p:blipFill>
          <a:blip r:embed="rId3"/>
          <a:stretch>
            <a:fillRect/>
          </a:stretch>
        </p:blipFill>
        <p:spPr>
          <a:xfrm>
            <a:off x="971600" y="1829751"/>
            <a:ext cx="6991350" cy="3476625"/>
          </a:xfrm>
          <a:prstGeom prst="rect">
            <a:avLst/>
          </a:prstGeom>
        </p:spPr>
      </p:pic>
    </p:spTree>
    <p:extLst>
      <p:ext uri="{BB962C8B-B14F-4D97-AF65-F5344CB8AC3E}">
        <p14:creationId xmlns:p14="http://schemas.microsoft.com/office/powerpoint/2010/main" val="198229912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5769528"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应用</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实例</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zh-CN" dirty="0"/>
              <a:t>利用模糊城市指数进行错误分类的</a:t>
            </a:r>
            <a:r>
              <a:rPr lang="zh-CN" altLang="en-US" dirty="0"/>
              <a:t>因素</a:t>
            </a:r>
            <a:endParaRPr lang="zh-CN" altLang="zh-CN" dirty="0"/>
          </a:p>
        </p:txBody>
      </p:sp>
      <p:sp>
        <p:nvSpPr>
          <p:cNvPr id="7" name="TextBox 6"/>
          <p:cNvSpPr txBox="1"/>
          <p:nvPr/>
        </p:nvSpPr>
        <p:spPr>
          <a:xfrm>
            <a:off x="449542" y="926521"/>
            <a:ext cx="8442938" cy="3804183"/>
          </a:xfrm>
          <a:prstGeom prst="rect">
            <a:avLst/>
          </a:prstGeom>
          <a:noFill/>
        </p:spPr>
        <p:txBody>
          <a:bodyPr wrap="square" rtlCol="0">
            <a:spAutoFit/>
          </a:bodyPr>
          <a:lstStyle/>
          <a:p>
            <a:pPr>
              <a:lnSpc>
                <a:spcPct val="125000"/>
              </a:lnSpc>
            </a:pPr>
            <a:r>
              <a:rPr lang="zh-CN" altLang="zh-CN" dirty="0"/>
              <a:t>显示模糊城市指数可能存在一些限制，导致以下类型的错误分类错误。</a:t>
            </a:r>
            <a:endParaRPr lang="en-US" altLang="zh-CN" dirty="0"/>
          </a:p>
          <a:p>
            <a:pPr>
              <a:lnSpc>
                <a:spcPct val="125000"/>
              </a:lnSpc>
            </a:pPr>
            <a:r>
              <a:rPr lang="zh-CN" altLang="zh-CN" dirty="0"/>
              <a:t>首先，模糊城市指数中的模糊推理规则过高估计了停车场和机场等高度不透水面的模糊城市。</a:t>
            </a:r>
            <a:endParaRPr lang="en-US" altLang="zh-CN" dirty="0"/>
          </a:p>
          <a:p>
            <a:pPr>
              <a:lnSpc>
                <a:spcPct val="125000"/>
              </a:lnSpc>
            </a:pPr>
            <a:r>
              <a:rPr lang="zh-CN" altLang="zh-CN" dirty="0"/>
              <a:t>其次，模糊城市指数中建立的简单规则并未涵盖模糊城市的所有背景，例如波士顿市中心的办公楼，这些办公楼在夜间排空并且不是居住地。</a:t>
            </a:r>
            <a:endParaRPr lang="en-US" altLang="zh-CN" dirty="0"/>
          </a:p>
          <a:p>
            <a:pPr>
              <a:lnSpc>
                <a:spcPct val="125000"/>
              </a:lnSpc>
            </a:pPr>
            <a:r>
              <a:rPr lang="zh-CN" altLang="zh-CN" dirty="0"/>
              <a:t>第三，专家可能会出现“错误”，因为专家正在使用研究区域的高分辨率图像，并且可能不知道模糊城市索引规则库中使用的像素的确切总体</a:t>
            </a:r>
            <a:r>
              <a:rPr lang="zh-CN" altLang="en-US" dirty="0"/>
              <a:t>。</a:t>
            </a:r>
            <a:endParaRPr lang="en-US" altLang="zh-CN" dirty="0"/>
          </a:p>
          <a:p>
            <a:pPr>
              <a:lnSpc>
                <a:spcPct val="125000"/>
              </a:lnSpc>
            </a:pPr>
            <a:r>
              <a:rPr lang="zh-CN" altLang="zh-CN" dirty="0"/>
              <a:t>第四，由于“边缘效应”导致经典错误发生在郊区的</a:t>
            </a:r>
            <a:r>
              <a:rPr lang="en-US" altLang="zh-CN" dirty="0"/>
              <a:t>McMansions</a:t>
            </a:r>
            <a:r>
              <a:rPr lang="zh-CN" altLang="zh-CN" dirty="0"/>
              <a:t>位于森林中间或广阔的农村土地上。</a:t>
            </a:r>
            <a:endParaRPr lang="en-US" altLang="zh-CN" dirty="0"/>
          </a:p>
          <a:p>
            <a:pPr>
              <a:lnSpc>
                <a:spcPct val="125000"/>
              </a:lnSpc>
            </a:pPr>
            <a:r>
              <a:rPr lang="zh-CN" altLang="zh-CN" dirty="0"/>
              <a:t>此外，高分辨率激光雷达图像的较新数据集可能</a:t>
            </a:r>
            <a:r>
              <a:rPr lang="zh-CN" altLang="en-US" dirty="0"/>
              <a:t>得到</a:t>
            </a:r>
            <a:r>
              <a:rPr lang="zh-CN" altLang="zh-CN" dirty="0"/>
              <a:t>更好的分类。</a:t>
            </a:r>
          </a:p>
          <a:p>
            <a:pPr>
              <a:lnSpc>
                <a:spcPct val="125000"/>
              </a:lnSpc>
            </a:pPr>
            <a:endParaRPr lang="zh-CN" altLang="en-US" sz="1400" dirty="0">
              <a:solidFill>
                <a:schemeClr val="bg2">
                  <a:lumMod val="10000"/>
                </a:schemeClr>
              </a:solidFill>
              <a:latin typeface="Calibri"/>
              <a:ea typeface="微软雅黑"/>
            </a:endParaRPr>
          </a:p>
        </p:txBody>
      </p:sp>
    </p:spTree>
    <p:extLst>
      <p:ext uri="{BB962C8B-B14F-4D97-AF65-F5344CB8AC3E}">
        <p14:creationId xmlns:p14="http://schemas.microsoft.com/office/powerpoint/2010/main" val="23629503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6780" y="-30599"/>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3" name="矩形 62"/>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840165" y="409228"/>
            <a:ext cx="851515" cy="400110"/>
          </a:xfrm>
          <a:prstGeom prst="rect">
            <a:avLst/>
          </a:prstGeom>
          <a:noFill/>
        </p:spPr>
        <p:txBody>
          <a:bodyPr wrap="none" rtlCol="0">
            <a:spAutoFit/>
          </a:bodyPr>
          <a:lstStyle/>
          <a:p>
            <a:r>
              <a:rPr lang="zh-CN" altLang="en-US" sz="2000" b="1" spc="600" dirty="0">
                <a:solidFill>
                  <a:srgbClr val="0070C0"/>
                </a:solidFill>
                <a:latin typeface="微软雅黑" panose="020B0503020204020204" pitchFamily="34" charset="-122"/>
                <a:ea typeface="微软雅黑" panose="020B0503020204020204" pitchFamily="34" charset="-122"/>
              </a:rPr>
              <a:t>目录</a:t>
            </a:r>
          </a:p>
        </p:txBody>
      </p:sp>
      <p:grpSp>
        <p:nvGrpSpPr>
          <p:cNvPr id="30" name="组合 29"/>
          <p:cNvGrpSpPr/>
          <p:nvPr/>
        </p:nvGrpSpPr>
        <p:grpSpPr>
          <a:xfrm>
            <a:off x="2051720" y="1040578"/>
            <a:ext cx="4104456" cy="447959"/>
            <a:chOff x="3635896" y="1265890"/>
            <a:chExt cx="4680520" cy="611642"/>
          </a:xfrm>
        </p:grpSpPr>
        <p:sp>
          <p:nvSpPr>
            <p:cNvPr id="31" name="圆角矩形 30"/>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cxnSp>
          <p:nvCxnSpPr>
            <p:cNvPr id="32" name="直接连接符 31"/>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2453134" y="1566420"/>
            <a:ext cx="441146" cy="369332"/>
          </a:xfrm>
          <a:prstGeom prst="rect">
            <a:avLst/>
          </a:prstGeom>
          <a:noFill/>
        </p:spPr>
        <p:txBody>
          <a:bodyPr wrap="none" rtlCol="0">
            <a:spAutoFit/>
          </a:bodyPr>
          <a:lstStyle/>
          <a:p>
            <a:r>
              <a:rPr lang="en-US" altLang="zh-CN" dirty="0">
                <a:solidFill>
                  <a:schemeClr val="bg1"/>
                </a:solidFill>
              </a:rPr>
              <a:t>01</a:t>
            </a:r>
            <a:endParaRPr lang="zh-CN" altLang="en-US" dirty="0">
              <a:solidFill>
                <a:schemeClr val="bg1"/>
              </a:solidFill>
            </a:endParaRPr>
          </a:p>
        </p:txBody>
      </p:sp>
      <p:sp>
        <p:nvSpPr>
          <p:cNvPr id="36" name="TextBox 35"/>
          <p:cNvSpPr txBox="1"/>
          <p:nvPr/>
        </p:nvSpPr>
        <p:spPr>
          <a:xfrm>
            <a:off x="3313239" y="1768553"/>
            <a:ext cx="646331" cy="369332"/>
          </a:xfrm>
          <a:prstGeom prst="rect">
            <a:avLst/>
          </a:prstGeom>
          <a:noFill/>
        </p:spPr>
        <p:txBody>
          <a:bodyPr wrap="none" rtlCol="0">
            <a:spAutoFit/>
          </a:bodyPr>
          <a:lstStyle/>
          <a:p>
            <a:r>
              <a:rPr lang="zh-CN" altLang="en-US" dirty="0">
                <a:solidFill>
                  <a:schemeClr val="bg1"/>
                </a:solidFill>
                <a:latin typeface="+mj-ea"/>
                <a:ea typeface="+mj-ea"/>
              </a:rPr>
              <a:t>背景</a:t>
            </a:r>
          </a:p>
        </p:txBody>
      </p:sp>
      <p:grpSp>
        <p:nvGrpSpPr>
          <p:cNvPr id="37" name="组合 36"/>
          <p:cNvGrpSpPr/>
          <p:nvPr/>
        </p:nvGrpSpPr>
        <p:grpSpPr>
          <a:xfrm>
            <a:off x="2060140" y="1725101"/>
            <a:ext cx="4104456" cy="459010"/>
            <a:chOff x="3635896" y="1265890"/>
            <a:chExt cx="4680520" cy="611642"/>
          </a:xfrm>
        </p:grpSpPr>
        <p:sp>
          <p:nvSpPr>
            <p:cNvPr id="38" name="圆角矩形 37"/>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cxnSp>
          <p:nvCxnSpPr>
            <p:cNvPr id="52" name="直接连接符 51"/>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2453134" y="2474380"/>
            <a:ext cx="441146" cy="369332"/>
          </a:xfrm>
          <a:prstGeom prst="rect">
            <a:avLst/>
          </a:prstGeom>
          <a:noFill/>
        </p:spPr>
        <p:txBody>
          <a:bodyPr wrap="none" rtlCol="0">
            <a:spAutoFit/>
          </a:bodyPr>
          <a:lstStyle/>
          <a:p>
            <a:r>
              <a:rPr lang="en-US" altLang="zh-CN" dirty="0">
                <a:solidFill>
                  <a:schemeClr val="bg1"/>
                </a:solidFill>
              </a:rPr>
              <a:t>02</a:t>
            </a:r>
            <a:endParaRPr lang="zh-CN" altLang="en-US" dirty="0">
              <a:solidFill>
                <a:schemeClr val="bg1"/>
              </a:solidFill>
            </a:endParaRPr>
          </a:p>
        </p:txBody>
      </p:sp>
      <p:sp>
        <p:nvSpPr>
          <p:cNvPr id="56" name="TextBox 55"/>
          <p:cNvSpPr txBox="1"/>
          <p:nvPr/>
        </p:nvSpPr>
        <p:spPr>
          <a:xfrm>
            <a:off x="2744206" y="1768993"/>
            <a:ext cx="646331" cy="369332"/>
          </a:xfrm>
          <a:prstGeom prst="rect">
            <a:avLst/>
          </a:prstGeom>
          <a:noFill/>
        </p:spPr>
        <p:txBody>
          <a:bodyPr wrap="none" rtlCol="0">
            <a:spAutoFit/>
          </a:bodyPr>
          <a:lstStyle/>
          <a:p>
            <a:r>
              <a:rPr lang="zh-CN" altLang="en-US" dirty="0">
                <a:solidFill>
                  <a:schemeClr val="bg1"/>
                </a:solidFill>
                <a:latin typeface="+mj-ea"/>
                <a:ea typeface="+mj-ea"/>
              </a:rPr>
              <a:t>意义</a:t>
            </a:r>
          </a:p>
        </p:txBody>
      </p:sp>
      <p:grpSp>
        <p:nvGrpSpPr>
          <p:cNvPr id="58" name="组合 57"/>
          <p:cNvGrpSpPr/>
          <p:nvPr/>
        </p:nvGrpSpPr>
        <p:grpSpPr>
          <a:xfrm>
            <a:off x="2060140" y="2454500"/>
            <a:ext cx="4104456" cy="459010"/>
            <a:chOff x="3635896" y="1265890"/>
            <a:chExt cx="4680520" cy="611642"/>
          </a:xfrm>
        </p:grpSpPr>
        <p:sp>
          <p:nvSpPr>
            <p:cNvPr id="59" name="圆角矩形 58"/>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cxnSp>
          <p:nvCxnSpPr>
            <p:cNvPr id="60" name="直接连接符 59"/>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2453134" y="3366620"/>
            <a:ext cx="441146" cy="369332"/>
          </a:xfrm>
          <a:prstGeom prst="rect">
            <a:avLst/>
          </a:prstGeom>
          <a:noFill/>
        </p:spPr>
        <p:txBody>
          <a:bodyPr wrap="none" rtlCol="0">
            <a:spAutoFit/>
          </a:bodyPr>
          <a:lstStyle/>
          <a:p>
            <a:r>
              <a:rPr lang="en-US" altLang="zh-CN" dirty="0">
                <a:solidFill>
                  <a:schemeClr val="bg1"/>
                </a:solidFill>
              </a:rPr>
              <a:t>03</a:t>
            </a:r>
            <a:endParaRPr lang="zh-CN" altLang="en-US" dirty="0">
              <a:solidFill>
                <a:schemeClr val="bg1"/>
              </a:solidFill>
            </a:endParaRPr>
          </a:p>
        </p:txBody>
      </p:sp>
      <p:sp>
        <p:nvSpPr>
          <p:cNvPr id="62" name="TextBox 61"/>
          <p:cNvSpPr txBox="1"/>
          <p:nvPr/>
        </p:nvSpPr>
        <p:spPr>
          <a:xfrm>
            <a:off x="3347864" y="3366620"/>
            <a:ext cx="1107996" cy="369332"/>
          </a:xfrm>
          <a:prstGeom prst="rect">
            <a:avLst/>
          </a:prstGeom>
          <a:noFill/>
        </p:spPr>
        <p:txBody>
          <a:bodyPr wrap="none" rtlCol="0">
            <a:spAutoFit/>
          </a:bodyPr>
          <a:lstStyle/>
          <a:p>
            <a:r>
              <a:rPr lang="zh-CN" altLang="en-US" dirty="0">
                <a:solidFill>
                  <a:schemeClr val="bg1"/>
                </a:solidFill>
                <a:latin typeface="+mj-ea"/>
                <a:ea typeface="+mj-ea"/>
              </a:rPr>
              <a:t>技术方法</a:t>
            </a:r>
          </a:p>
        </p:txBody>
      </p:sp>
      <p:grpSp>
        <p:nvGrpSpPr>
          <p:cNvPr id="70" name="组合 69"/>
          <p:cNvGrpSpPr/>
          <p:nvPr/>
        </p:nvGrpSpPr>
        <p:grpSpPr>
          <a:xfrm>
            <a:off x="2060140" y="3157353"/>
            <a:ext cx="4104456" cy="459010"/>
            <a:chOff x="3635896" y="1265890"/>
            <a:chExt cx="4680520" cy="611642"/>
          </a:xfrm>
        </p:grpSpPr>
        <p:sp>
          <p:nvSpPr>
            <p:cNvPr id="71" name="圆角矩形 70"/>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cxnSp>
          <p:nvCxnSpPr>
            <p:cNvPr id="72" name="直接连接符 71"/>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2453134" y="4274580"/>
            <a:ext cx="441146" cy="369332"/>
          </a:xfrm>
          <a:prstGeom prst="rect">
            <a:avLst/>
          </a:prstGeom>
          <a:noFill/>
        </p:spPr>
        <p:txBody>
          <a:bodyPr wrap="none" rtlCol="0">
            <a:spAutoFit/>
          </a:bodyPr>
          <a:lstStyle/>
          <a:p>
            <a:r>
              <a:rPr lang="en-US" altLang="zh-CN" dirty="0">
                <a:solidFill>
                  <a:schemeClr val="bg1"/>
                </a:solidFill>
              </a:rPr>
              <a:t>04</a:t>
            </a:r>
            <a:endParaRPr lang="zh-CN" altLang="en-US" dirty="0">
              <a:solidFill>
                <a:schemeClr val="bg1"/>
              </a:solidFill>
            </a:endParaRPr>
          </a:p>
        </p:txBody>
      </p:sp>
      <p:sp>
        <p:nvSpPr>
          <p:cNvPr id="74" name="TextBox 73"/>
          <p:cNvSpPr txBox="1"/>
          <p:nvPr/>
        </p:nvSpPr>
        <p:spPr>
          <a:xfrm>
            <a:off x="3347864" y="4274580"/>
            <a:ext cx="1223412" cy="369332"/>
          </a:xfrm>
          <a:prstGeom prst="rect">
            <a:avLst/>
          </a:prstGeom>
          <a:noFill/>
        </p:spPr>
        <p:txBody>
          <a:bodyPr wrap="none" rtlCol="0">
            <a:spAutoFit/>
          </a:bodyPr>
          <a:lstStyle/>
          <a:p>
            <a:r>
              <a:rPr lang="zh-CN" altLang="en-US" dirty="0">
                <a:solidFill>
                  <a:schemeClr val="bg1"/>
                </a:solidFill>
                <a:latin typeface="+mj-ea"/>
                <a:ea typeface="+mj-ea"/>
              </a:rPr>
              <a:t>应用</a:t>
            </a:r>
            <a:r>
              <a:rPr lang="en-US" altLang="zh-CN" dirty="0">
                <a:solidFill>
                  <a:schemeClr val="bg1"/>
                </a:solidFill>
                <a:latin typeface="+mj-ea"/>
                <a:ea typeface="+mj-ea"/>
              </a:rPr>
              <a:t>/</a:t>
            </a:r>
            <a:r>
              <a:rPr lang="zh-CN" altLang="en-US" dirty="0">
                <a:solidFill>
                  <a:schemeClr val="bg1"/>
                </a:solidFill>
                <a:latin typeface="+mj-ea"/>
                <a:ea typeface="+mj-ea"/>
              </a:rPr>
              <a:t>实验</a:t>
            </a:r>
          </a:p>
        </p:txBody>
      </p:sp>
      <p:grpSp>
        <p:nvGrpSpPr>
          <p:cNvPr id="26" name="组合 25">
            <a:extLst>
              <a:ext uri="{FF2B5EF4-FFF2-40B4-BE49-F238E27FC236}">
                <a16:creationId xmlns:a16="http://schemas.microsoft.com/office/drawing/2014/main" id="{E6429721-74BE-42EF-87AF-77B5FB4BD859}"/>
              </a:ext>
            </a:extLst>
          </p:cNvPr>
          <p:cNvGrpSpPr/>
          <p:nvPr/>
        </p:nvGrpSpPr>
        <p:grpSpPr>
          <a:xfrm>
            <a:off x="2060140" y="3843031"/>
            <a:ext cx="4104456" cy="460800"/>
            <a:chOff x="3635896" y="1265890"/>
            <a:chExt cx="4680520" cy="611642"/>
          </a:xfrm>
        </p:grpSpPr>
        <p:sp>
          <p:nvSpPr>
            <p:cNvPr id="27" name="圆角矩形 70">
              <a:extLst>
                <a:ext uri="{FF2B5EF4-FFF2-40B4-BE49-F238E27FC236}">
                  <a16:creationId xmlns:a16="http://schemas.microsoft.com/office/drawing/2014/main" id="{BC53AF29-1593-4183-BA24-1A4315B5697A}"/>
                </a:ext>
              </a:extLst>
            </p:cNvPr>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cxnSp>
          <p:nvCxnSpPr>
            <p:cNvPr id="28" name="直接连接符 27">
              <a:extLst>
                <a:ext uri="{FF2B5EF4-FFF2-40B4-BE49-F238E27FC236}">
                  <a16:creationId xmlns:a16="http://schemas.microsoft.com/office/drawing/2014/main" id="{E4043B0B-D56B-49CB-A4EA-82F7108B19A9}"/>
                </a:ext>
              </a:extLst>
            </p:cNvPr>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78621587-F05D-461B-A587-F1877E62D096}"/>
              </a:ext>
            </a:extLst>
          </p:cNvPr>
          <p:cNvGrpSpPr/>
          <p:nvPr/>
        </p:nvGrpSpPr>
        <p:grpSpPr>
          <a:xfrm>
            <a:off x="2051720" y="4573086"/>
            <a:ext cx="4104456" cy="442800"/>
            <a:chOff x="3635896" y="1265890"/>
            <a:chExt cx="4680520" cy="611642"/>
          </a:xfrm>
        </p:grpSpPr>
        <p:sp>
          <p:nvSpPr>
            <p:cNvPr id="33" name="圆角矩形 70">
              <a:extLst>
                <a:ext uri="{FF2B5EF4-FFF2-40B4-BE49-F238E27FC236}">
                  <a16:creationId xmlns:a16="http://schemas.microsoft.com/office/drawing/2014/main" id="{E6DD2E2D-EDD2-40A1-A5F5-F4C2CEE75B7D}"/>
                </a:ext>
              </a:extLst>
            </p:cNvPr>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cxnSp>
          <p:nvCxnSpPr>
            <p:cNvPr id="34" name="直接连接符 33">
              <a:extLst>
                <a:ext uri="{FF2B5EF4-FFF2-40B4-BE49-F238E27FC236}">
                  <a16:creationId xmlns:a16="http://schemas.microsoft.com/office/drawing/2014/main" id="{ED8BEBD4-A8E1-47EF-9CA3-98CDD0047B12}"/>
                </a:ext>
              </a:extLst>
            </p:cNvPr>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TextBox 55">
            <a:extLst>
              <a:ext uri="{FF2B5EF4-FFF2-40B4-BE49-F238E27FC236}">
                <a16:creationId xmlns:a16="http://schemas.microsoft.com/office/drawing/2014/main" id="{452B1419-3897-4051-9208-72818AC2E410}"/>
              </a:ext>
            </a:extLst>
          </p:cNvPr>
          <p:cNvSpPr txBox="1"/>
          <p:nvPr/>
        </p:nvSpPr>
        <p:spPr>
          <a:xfrm>
            <a:off x="2744206" y="1085380"/>
            <a:ext cx="646331" cy="369332"/>
          </a:xfrm>
          <a:prstGeom prst="rect">
            <a:avLst/>
          </a:prstGeom>
          <a:noFill/>
        </p:spPr>
        <p:txBody>
          <a:bodyPr wrap="none" rtlCol="0">
            <a:spAutoFit/>
          </a:bodyPr>
          <a:lstStyle/>
          <a:p>
            <a:r>
              <a:rPr lang="zh-CN" altLang="en-US" dirty="0">
                <a:solidFill>
                  <a:schemeClr val="bg1"/>
                </a:solidFill>
                <a:latin typeface="+mj-ea"/>
                <a:ea typeface="+mj-ea"/>
              </a:rPr>
              <a:t>背景</a:t>
            </a:r>
          </a:p>
        </p:txBody>
      </p:sp>
      <p:sp>
        <p:nvSpPr>
          <p:cNvPr id="40" name="TextBox 55">
            <a:extLst>
              <a:ext uri="{FF2B5EF4-FFF2-40B4-BE49-F238E27FC236}">
                <a16:creationId xmlns:a16="http://schemas.microsoft.com/office/drawing/2014/main" id="{58571229-C946-47A0-95BE-D4D30E2EA56B}"/>
              </a:ext>
            </a:extLst>
          </p:cNvPr>
          <p:cNvSpPr txBox="1"/>
          <p:nvPr/>
        </p:nvSpPr>
        <p:spPr>
          <a:xfrm>
            <a:off x="2744205" y="3193933"/>
            <a:ext cx="1223412" cy="369332"/>
          </a:xfrm>
          <a:prstGeom prst="rect">
            <a:avLst/>
          </a:prstGeom>
          <a:noFill/>
        </p:spPr>
        <p:txBody>
          <a:bodyPr wrap="none" rtlCol="0">
            <a:spAutoFit/>
          </a:bodyPr>
          <a:lstStyle/>
          <a:p>
            <a:r>
              <a:rPr lang="zh-CN" altLang="en-US" dirty="0">
                <a:solidFill>
                  <a:schemeClr val="bg1"/>
                </a:solidFill>
                <a:latin typeface="+mj-ea"/>
                <a:ea typeface="+mj-ea"/>
              </a:rPr>
              <a:t>应用</a:t>
            </a:r>
            <a:r>
              <a:rPr lang="en-US" altLang="zh-CN" dirty="0">
                <a:solidFill>
                  <a:schemeClr val="bg1"/>
                </a:solidFill>
                <a:latin typeface="+mj-ea"/>
                <a:ea typeface="+mj-ea"/>
              </a:rPr>
              <a:t>/</a:t>
            </a:r>
            <a:r>
              <a:rPr lang="zh-CN" altLang="en-US" dirty="0">
                <a:solidFill>
                  <a:schemeClr val="bg1"/>
                </a:solidFill>
                <a:latin typeface="+mj-ea"/>
                <a:ea typeface="+mj-ea"/>
              </a:rPr>
              <a:t>实验</a:t>
            </a:r>
          </a:p>
        </p:txBody>
      </p:sp>
      <p:sp>
        <p:nvSpPr>
          <p:cNvPr id="41" name="TextBox 55">
            <a:extLst>
              <a:ext uri="{FF2B5EF4-FFF2-40B4-BE49-F238E27FC236}">
                <a16:creationId xmlns:a16="http://schemas.microsoft.com/office/drawing/2014/main" id="{5DBCD309-C28D-4837-8BB9-264CF5520EED}"/>
              </a:ext>
            </a:extLst>
          </p:cNvPr>
          <p:cNvSpPr txBox="1"/>
          <p:nvPr/>
        </p:nvSpPr>
        <p:spPr>
          <a:xfrm>
            <a:off x="2744206" y="2509279"/>
            <a:ext cx="1107996" cy="369332"/>
          </a:xfrm>
          <a:prstGeom prst="rect">
            <a:avLst/>
          </a:prstGeom>
          <a:noFill/>
        </p:spPr>
        <p:txBody>
          <a:bodyPr wrap="none" rtlCol="0">
            <a:spAutoFit/>
          </a:bodyPr>
          <a:lstStyle/>
          <a:p>
            <a:r>
              <a:rPr lang="zh-CN" altLang="en-US" dirty="0">
                <a:solidFill>
                  <a:schemeClr val="bg1"/>
                </a:solidFill>
                <a:latin typeface="+mj-ea"/>
                <a:ea typeface="+mj-ea"/>
              </a:rPr>
              <a:t>技术方法</a:t>
            </a:r>
          </a:p>
        </p:txBody>
      </p:sp>
      <p:sp>
        <p:nvSpPr>
          <p:cNvPr id="42" name="TextBox 55">
            <a:extLst>
              <a:ext uri="{FF2B5EF4-FFF2-40B4-BE49-F238E27FC236}">
                <a16:creationId xmlns:a16="http://schemas.microsoft.com/office/drawing/2014/main" id="{ACF17B2D-9CBA-44AB-B313-051501E106FB}"/>
              </a:ext>
            </a:extLst>
          </p:cNvPr>
          <p:cNvSpPr txBox="1"/>
          <p:nvPr/>
        </p:nvSpPr>
        <p:spPr>
          <a:xfrm>
            <a:off x="2744205" y="3870228"/>
            <a:ext cx="646331" cy="369332"/>
          </a:xfrm>
          <a:prstGeom prst="rect">
            <a:avLst/>
          </a:prstGeom>
          <a:noFill/>
        </p:spPr>
        <p:txBody>
          <a:bodyPr wrap="none" rtlCol="0">
            <a:spAutoFit/>
          </a:bodyPr>
          <a:lstStyle/>
          <a:p>
            <a:r>
              <a:rPr lang="zh-CN" altLang="en-US" dirty="0">
                <a:solidFill>
                  <a:schemeClr val="bg1"/>
                </a:solidFill>
                <a:latin typeface="+mj-ea"/>
                <a:ea typeface="+mj-ea"/>
              </a:rPr>
              <a:t>结论</a:t>
            </a:r>
          </a:p>
        </p:txBody>
      </p:sp>
      <p:sp>
        <p:nvSpPr>
          <p:cNvPr id="43" name="TextBox 55">
            <a:extLst>
              <a:ext uri="{FF2B5EF4-FFF2-40B4-BE49-F238E27FC236}">
                <a16:creationId xmlns:a16="http://schemas.microsoft.com/office/drawing/2014/main" id="{27CC13C3-C02E-4A0E-ABFA-1378B535BCC0}"/>
              </a:ext>
            </a:extLst>
          </p:cNvPr>
          <p:cNvSpPr txBox="1"/>
          <p:nvPr/>
        </p:nvSpPr>
        <p:spPr>
          <a:xfrm>
            <a:off x="2744205" y="4609819"/>
            <a:ext cx="646331" cy="369332"/>
          </a:xfrm>
          <a:prstGeom prst="rect">
            <a:avLst/>
          </a:prstGeom>
          <a:noFill/>
        </p:spPr>
        <p:txBody>
          <a:bodyPr wrap="none" rtlCol="0">
            <a:spAutoFit/>
          </a:bodyPr>
          <a:lstStyle/>
          <a:p>
            <a:r>
              <a:rPr lang="zh-CN" altLang="en-US" dirty="0">
                <a:solidFill>
                  <a:schemeClr val="bg1"/>
                </a:solidFill>
                <a:latin typeface="+mj-ea"/>
                <a:ea typeface="+mj-ea"/>
              </a:rPr>
              <a:t>感想</a:t>
            </a:r>
          </a:p>
        </p:txBody>
      </p:sp>
      <p:sp>
        <p:nvSpPr>
          <p:cNvPr id="44" name="TextBox 55">
            <a:extLst>
              <a:ext uri="{FF2B5EF4-FFF2-40B4-BE49-F238E27FC236}">
                <a16:creationId xmlns:a16="http://schemas.microsoft.com/office/drawing/2014/main" id="{E604B093-1CD9-4801-A384-D72318706279}"/>
              </a:ext>
            </a:extLst>
          </p:cNvPr>
          <p:cNvSpPr txBox="1"/>
          <p:nvPr/>
        </p:nvSpPr>
        <p:spPr>
          <a:xfrm>
            <a:off x="2148259" y="1083754"/>
            <a:ext cx="471322" cy="369332"/>
          </a:xfrm>
          <a:prstGeom prst="rect">
            <a:avLst/>
          </a:prstGeom>
          <a:noFill/>
        </p:spPr>
        <p:txBody>
          <a:bodyPr wrap="square" rtlCol="0">
            <a:spAutoFit/>
          </a:bodyPr>
          <a:lstStyle/>
          <a:p>
            <a:r>
              <a:rPr lang="zh-CN" altLang="en-US" dirty="0">
                <a:solidFill>
                  <a:schemeClr val="bg1"/>
                </a:solidFill>
                <a:latin typeface="+mj-ea"/>
                <a:ea typeface="+mj-ea"/>
              </a:rPr>
              <a:t>一</a:t>
            </a:r>
          </a:p>
        </p:txBody>
      </p:sp>
      <p:sp>
        <p:nvSpPr>
          <p:cNvPr id="45" name="TextBox 55">
            <a:extLst>
              <a:ext uri="{FF2B5EF4-FFF2-40B4-BE49-F238E27FC236}">
                <a16:creationId xmlns:a16="http://schemas.microsoft.com/office/drawing/2014/main" id="{7FAFAB30-A26A-46AA-9F66-6F9DA0B343D3}"/>
              </a:ext>
            </a:extLst>
          </p:cNvPr>
          <p:cNvSpPr txBox="1"/>
          <p:nvPr/>
        </p:nvSpPr>
        <p:spPr>
          <a:xfrm>
            <a:off x="2148259" y="1778271"/>
            <a:ext cx="471322" cy="369332"/>
          </a:xfrm>
          <a:prstGeom prst="rect">
            <a:avLst/>
          </a:prstGeom>
          <a:noFill/>
        </p:spPr>
        <p:txBody>
          <a:bodyPr wrap="square" rtlCol="0">
            <a:spAutoFit/>
          </a:bodyPr>
          <a:lstStyle/>
          <a:p>
            <a:r>
              <a:rPr lang="zh-CN" altLang="en-US" dirty="0">
                <a:solidFill>
                  <a:schemeClr val="bg1"/>
                </a:solidFill>
                <a:latin typeface="+mj-ea"/>
                <a:ea typeface="+mj-ea"/>
              </a:rPr>
              <a:t>二</a:t>
            </a:r>
          </a:p>
        </p:txBody>
      </p:sp>
      <p:sp>
        <p:nvSpPr>
          <p:cNvPr id="46" name="TextBox 55">
            <a:extLst>
              <a:ext uri="{FF2B5EF4-FFF2-40B4-BE49-F238E27FC236}">
                <a16:creationId xmlns:a16="http://schemas.microsoft.com/office/drawing/2014/main" id="{753EF3E5-4EE3-4031-9DC2-9124FB2C9E86}"/>
              </a:ext>
            </a:extLst>
          </p:cNvPr>
          <p:cNvSpPr txBox="1"/>
          <p:nvPr/>
        </p:nvSpPr>
        <p:spPr>
          <a:xfrm>
            <a:off x="2157127" y="2494326"/>
            <a:ext cx="471322" cy="369332"/>
          </a:xfrm>
          <a:prstGeom prst="rect">
            <a:avLst/>
          </a:prstGeom>
          <a:noFill/>
        </p:spPr>
        <p:txBody>
          <a:bodyPr wrap="square" rtlCol="0">
            <a:spAutoFit/>
          </a:bodyPr>
          <a:lstStyle/>
          <a:p>
            <a:r>
              <a:rPr lang="zh-CN" altLang="en-US" dirty="0">
                <a:solidFill>
                  <a:schemeClr val="bg1"/>
                </a:solidFill>
                <a:latin typeface="+mj-ea"/>
                <a:ea typeface="+mj-ea"/>
              </a:rPr>
              <a:t>三</a:t>
            </a:r>
          </a:p>
        </p:txBody>
      </p:sp>
      <p:sp>
        <p:nvSpPr>
          <p:cNvPr id="47" name="TextBox 55">
            <a:extLst>
              <a:ext uri="{FF2B5EF4-FFF2-40B4-BE49-F238E27FC236}">
                <a16:creationId xmlns:a16="http://schemas.microsoft.com/office/drawing/2014/main" id="{6E76C916-C93F-4E3B-B013-E93E77DA2395}"/>
              </a:ext>
            </a:extLst>
          </p:cNvPr>
          <p:cNvSpPr txBox="1"/>
          <p:nvPr/>
        </p:nvSpPr>
        <p:spPr>
          <a:xfrm>
            <a:off x="2148259" y="3202191"/>
            <a:ext cx="471322" cy="369332"/>
          </a:xfrm>
          <a:prstGeom prst="rect">
            <a:avLst/>
          </a:prstGeom>
          <a:noFill/>
        </p:spPr>
        <p:txBody>
          <a:bodyPr wrap="square" rtlCol="0">
            <a:spAutoFit/>
          </a:bodyPr>
          <a:lstStyle/>
          <a:p>
            <a:r>
              <a:rPr lang="zh-CN" altLang="en-US" dirty="0">
                <a:solidFill>
                  <a:schemeClr val="bg1"/>
                </a:solidFill>
                <a:latin typeface="+mj-ea"/>
                <a:ea typeface="+mj-ea"/>
              </a:rPr>
              <a:t>四</a:t>
            </a:r>
          </a:p>
        </p:txBody>
      </p:sp>
      <p:sp>
        <p:nvSpPr>
          <p:cNvPr id="48" name="TextBox 55">
            <a:extLst>
              <a:ext uri="{FF2B5EF4-FFF2-40B4-BE49-F238E27FC236}">
                <a16:creationId xmlns:a16="http://schemas.microsoft.com/office/drawing/2014/main" id="{442F50B4-FBF1-48E9-8233-EE955A56AA12}"/>
              </a:ext>
            </a:extLst>
          </p:cNvPr>
          <p:cNvSpPr txBox="1"/>
          <p:nvPr/>
        </p:nvSpPr>
        <p:spPr>
          <a:xfrm>
            <a:off x="2157127" y="3887738"/>
            <a:ext cx="471322" cy="369332"/>
          </a:xfrm>
          <a:prstGeom prst="rect">
            <a:avLst/>
          </a:prstGeom>
          <a:noFill/>
        </p:spPr>
        <p:txBody>
          <a:bodyPr wrap="square" rtlCol="0">
            <a:spAutoFit/>
          </a:bodyPr>
          <a:lstStyle/>
          <a:p>
            <a:r>
              <a:rPr lang="zh-CN" altLang="en-US" dirty="0">
                <a:solidFill>
                  <a:schemeClr val="bg1"/>
                </a:solidFill>
                <a:latin typeface="+mj-ea"/>
                <a:ea typeface="+mj-ea"/>
              </a:rPr>
              <a:t>五</a:t>
            </a:r>
          </a:p>
        </p:txBody>
      </p:sp>
      <p:sp>
        <p:nvSpPr>
          <p:cNvPr id="49" name="TextBox 55">
            <a:extLst>
              <a:ext uri="{FF2B5EF4-FFF2-40B4-BE49-F238E27FC236}">
                <a16:creationId xmlns:a16="http://schemas.microsoft.com/office/drawing/2014/main" id="{6D3B1F06-BD6D-4B35-A9C9-2085627F25F7}"/>
              </a:ext>
            </a:extLst>
          </p:cNvPr>
          <p:cNvSpPr txBox="1"/>
          <p:nvPr/>
        </p:nvSpPr>
        <p:spPr>
          <a:xfrm>
            <a:off x="2148259" y="4603222"/>
            <a:ext cx="471322" cy="369332"/>
          </a:xfrm>
          <a:prstGeom prst="rect">
            <a:avLst/>
          </a:prstGeom>
          <a:noFill/>
        </p:spPr>
        <p:txBody>
          <a:bodyPr wrap="square" rtlCol="0">
            <a:spAutoFit/>
          </a:bodyPr>
          <a:lstStyle/>
          <a:p>
            <a:r>
              <a:rPr lang="zh-CN" altLang="en-US" dirty="0">
                <a:solidFill>
                  <a:schemeClr val="bg1"/>
                </a:solidFill>
                <a:latin typeface="+mj-ea"/>
                <a:ea typeface="+mj-ea"/>
              </a:rPr>
              <a:t>六</a:t>
            </a:r>
          </a:p>
        </p:txBody>
      </p:sp>
    </p:spTree>
    <p:extLst>
      <p:ext uri="{BB962C8B-B14F-4D97-AF65-F5344CB8AC3E}">
        <p14:creationId xmlns:p14="http://schemas.microsoft.com/office/powerpoint/2010/main" val="571556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1+#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fill="hold"/>
                                        <p:tgtEl>
                                          <p:spTgt spid="37"/>
                                        </p:tgtEl>
                                        <p:attrNameLst>
                                          <p:attrName>ppt_x</p:attrName>
                                        </p:attrNameLst>
                                      </p:cBhvr>
                                      <p:tavLst>
                                        <p:tav tm="0">
                                          <p:val>
                                            <p:strVal val="1+#ppt_w/2"/>
                                          </p:val>
                                        </p:tav>
                                        <p:tav tm="100000">
                                          <p:val>
                                            <p:strVal val="#ppt_x"/>
                                          </p:val>
                                        </p:tav>
                                      </p:tavLst>
                                    </p:anim>
                                    <p:anim calcmode="lin" valueType="num">
                                      <p:cBhvr additive="base">
                                        <p:cTn id="21" dur="500" fill="hold"/>
                                        <p:tgtEl>
                                          <p:spTgt spid="3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fill="hold"/>
                                        <p:tgtEl>
                                          <p:spTgt spid="54"/>
                                        </p:tgtEl>
                                        <p:attrNameLst>
                                          <p:attrName>ppt_x</p:attrName>
                                        </p:attrNameLst>
                                      </p:cBhvr>
                                      <p:tavLst>
                                        <p:tav tm="0">
                                          <p:val>
                                            <p:strVal val="1+#ppt_w/2"/>
                                          </p:val>
                                        </p:tav>
                                        <p:tav tm="100000">
                                          <p:val>
                                            <p:strVal val="#ppt_x"/>
                                          </p:val>
                                        </p:tav>
                                      </p:tavLst>
                                    </p:anim>
                                    <p:anim calcmode="lin" valueType="num">
                                      <p:cBhvr additive="base">
                                        <p:cTn id="25" dur="500" fill="hold"/>
                                        <p:tgtEl>
                                          <p:spTgt spid="54"/>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1+#ppt_w/2"/>
                                          </p:val>
                                        </p:tav>
                                        <p:tav tm="100000">
                                          <p:val>
                                            <p:strVal val="#ppt_x"/>
                                          </p:val>
                                        </p:tav>
                                      </p:tavLst>
                                    </p:anim>
                                    <p:anim calcmode="lin" valueType="num">
                                      <p:cBhvr additive="base">
                                        <p:cTn id="29" dur="500" fill="hold"/>
                                        <p:tgtEl>
                                          <p:spTgt spid="56"/>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2" fill="hold" nodeType="afterEffect">
                                  <p:stCondLst>
                                    <p:cond delay="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1+#ppt_w/2"/>
                                          </p:val>
                                        </p:tav>
                                        <p:tav tm="100000">
                                          <p:val>
                                            <p:strVal val="#ppt_x"/>
                                          </p:val>
                                        </p:tav>
                                      </p:tavLst>
                                    </p:anim>
                                    <p:anim calcmode="lin" valueType="num">
                                      <p:cBhvr additive="base">
                                        <p:cTn id="34" dur="500" fill="hold"/>
                                        <p:tgtEl>
                                          <p:spTgt spid="58"/>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1+#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additive="base">
                                        <p:cTn id="41" dur="500" fill="hold"/>
                                        <p:tgtEl>
                                          <p:spTgt spid="62"/>
                                        </p:tgtEl>
                                        <p:attrNameLst>
                                          <p:attrName>ppt_x</p:attrName>
                                        </p:attrNameLst>
                                      </p:cBhvr>
                                      <p:tavLst>
                                        <p:tav tm="0">
                                          <p:val>
                                            <p:strVal val="1+#ppt_w/2"/>
                                          </p:val>
                                        </p:tav>
                                        <p:tav tm="100000">
                                          <p:val>
                                            <p:strVal val="#ppt_x"/>
                                          </p:val>
                                        </p:tav>
                                      </p:tavLst>
                                    </p:anim>
                                    <p:anim calcmode="lin" valueType="num">
                                      <p:cBhvr additive="base">
                                        <p:cTn id="42" dur="500" fill="hold"/>
                                        <p:tgtEl>
                                          <p:spTgt spid="62"/>
                                        </p:tgtEl>
                                        <p:attrNameLst>
                                          <p:attrName>ppt_y</p:attrName>
                                        </p:attrNameLst>
                                      </p:cBhvr>
                                      <p:tavLst>
                                        <p:tav tm="0">
                                          <p:val>
                                            <p:strVal val="#ppt_y"/>
                                          </p:val>
                                        </p:tav>
                                        <p:tav tm="100000">
                                          <p:val>
                                            <p:strVal val="#ppt_y"/>
                                          </p:val>
                                        </p:tav>
                                      </p:tavLst>
                                    </p:anim>
                                  </p:childTnLst>
                                </p:cTn>
                              </p:par>
                            </p:childTnLst>
                          </p:cTn>
                        </p:par>
                        <p:par>
                          <p:cTn id="43" fill="hold">
                            <p:stCondLst>
                              <p:cond delay="1500"/>
                            </p:stCondLst>
                            <p:childTnLst>
                              <p:par>
                                <p:cTn id="44" presetID="2" presetClass="entr" presetSubtype="2" fill="hold" nodeType="afterEffect">
                                  <p:stCondLst>
                                    <p:cond delay="0"/>
                                  </p:stCondLst>
                                  <p:childTnLst>
                                    <p:set>
                                      <p:cBhvr>
                                        <p:cTn id="45" dur="1" fill="hold">
                                          <p:stCondLst>
                                            <p:cond delay="0"/>
                                          </p:stCondLst>
                                        </p:cTn>
                                        <p:tgtEl>
                                          <p:spTgt spid="70"/>
                                        </p:tgtEl>
                                        <p:attrNameLst>
                                          <p:attrName>style.visibility</p:attrName>
                                        </p:attrNameLst>
                                      </p:cBhvr>
                                      <p:to>
                                        <p:strVal val="visible"/>
                                      </p:to>
                                    </p:set>
                                    <p:anim calcmode="lin" valueType="num">
                                      <p:cBhvr additive="base">
                                        <p:cTn id="46" dur="500" fill="hold"/>
                                        <p:tgtEl>
                                          <p:spTgt spid="70"/>
                                        </p:tgtEl>
                                        <p:attrNameLst>
                                          <p:attrName>ppt_x</p:attrName>
                                        </p:attrNameLst>
                                      </p:cBhvr>
                                      <p:tavLst>
                                        <p:tav tm="0">
                                          <p:val>
                                            <p:strVal val="1+#ppt_w/2"/>
                                          </p:val>
                                        </p:tav>
                                        <p:tav tm="100000">
                                          <p:val>
                                            <p:strVal val="#ppt_x"/>
                                          </p:val>
                                        </p:tav>
                                      </p:tavLst>
                                    </p:anim>
                                    <p:anim calcmode="lin" valueType="num">
                                      <p:cBhvr additive="base">
                                        <p:cTn id="47" dur="500" fill="hold"/>
                                        <p:tgtEl>
                                          <p:spTgt spid="70"/>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73"/>
                                        </p:tgtEl>
                                        <p:attrNameLst>
                                          <p:attrName>style.visibility</p:attrName>
                                        </p:attrNameLst>
                                      </p:cBhvr>
                                      <p:to>
                                        <p:strVal val="visible"/>
                                      </p:to>
                                    </p:set>
                                    <p:anim calcmode="lin" valueType="num">
                                      <p:cBhvr additive="base">
                                        <p:cTn id="50" dur="500" fill="hold"/>
                                        <p:tgtEl>
                                          <p:spTgt spid="73"/>
                                        </p:tgtEl>
                                        <p:attrNameLst>
                                          <p:attrName>ppt_x</p:attrName>
                                        </p:attrNameLst>
                                      </p:cBhvr>
                                      <p:tavLst>
                                        <p:tav tm="0">
                                          <p:val>
                                            <p:strVal val="1+#ppt_w/2"/>
                                          </p:val>
                                        </p:tav>
                                        <p:tav tm="100000">
                                          <p:val>
                                            <p:strVal val="#ppt_x"/>
                                          </p:val>
                                        </p:tav>
                                      </p:tavLst>
                                    </p:anim>
                                    <p:anim calcmode="lin" valueType="num">
                                      <p:cBhvr additive="base">
                                        <p:cTn id="51" dur="500" fill="hold"/>
                                        <p:tgtEl>
                                          <p:spTgt spid="73"/>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 calcmode="lin" valueType="num">
                                      <p:cBhvr additive="base">
                                        <p:cTn id="54" dur="500" fill="hold"/>
                                        <p:tgtEl>
                                          <p:spTgt spid="74"/>
                                        </p:tgtEl>
                                        <p:attrNameLst>
                                          <p:attrName>ppt_x</p:attrName>
                                        </p:attrNameLst>
                                      </p:cBhvr>
                                      <p:tavLst>
                                        <p:tav tm="0">
                                          <p:val>
                                            <p:strVal val="1+#ppt_w/2"/>
                                          </p:val>
                                        </p:tav>
                                        <p:tav tm="100000">
                                          <p:val>
                                            <p:strVal val="#ppt_x"/>
                                          </p:val>
                                        </p:tav>
                                      </p:tavLst>
                                    </p:anim>
                                    <p:anim calcmode="lin" valueType="num">
                                      <p:cBhvr additive="base">
                                        <p:cTn id="55" dur="500" fill="hold"/>
                                        <p:tgtEl>
                                          <p:spTgt spid="74"/>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2"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1+#ppt_w/2"/>
                                          </p:val>
                                        </p:tav>
                                        <p:tav tm="100000">
                                          <p:val>
                                            <p:strVal val="#ppt_x"/>
                                          </p:val>
                                        </p:tav>
                                      </p:tavLst>
                                    </p:anim>
                                    <p:anim calcmode="lin" valueType="num">
                                      <p:cBhvr additive="base">
                                        <p:cTn id="60" dur="500" fill="hold"/>
                                        <p:tgtEl>
                                          <p:spTgt spid="26"/>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1+#ppt_w/2"/>
                                          </p:val>
                                        </p:tav>
                                        <p:tav tm="100000">
                                          <p:val>
                                            <p:strVal val="#ppt_x"/>
                                          </p:val>
                                        </p:tav>
                                      </p:tavLst>
                                    </p:anim>
                                    <p:anim calcmode="lin" valueType="num">
                                      <p:cBhvr additive="base">
                                        <p:cTn id="65" dur="500" fill="hold"/>
                                        <p:tgtEl>
                                          <p:spTgt spid="29"/>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additive="base">
                                        <p:cTn id="68" dur="500" fill="hold"/>
                                        <p:tgtEl>
                                          <p:spTgt spid="39"/>
                                        </p:tgtEl>
                                        <p:attrNameLst>
                                          <p:attrName>ppt_x</p:attrName>
                                        </p:attrNameLst>
                                      </p:cBhvr>
                                      <p:tavLst>
                                        <p:tav tm="0">
                                          <p:val>
                                            <p:strVal val="1+#ppt_w/2"/>
                                          </p:val>
                                        </p:tav>
                                        <p:tav tm="100000">
                                          <p:val>
                                            <p:strVal val="#ppt_x"/>
                                          </p:val>
                                        </p:tav>
                                      </p:tavLst>
                                    </p:anim>
                                    <p:anim calcmode="lin" valueType="num">
                                      <p:cBhvr additive="base">
                                        <p:cTn id="69" dur="500" fill="hold"/>
                                        <p:tgtEl>
                                          <p:spTgt spid="39"/>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 calcmode="lin" valueType="num">
                                      <p:cBhvr additive="base">
                                        <p:cTn id="72" dur="500" fill="hold"/>
                                        <p:tgtEl>
                                          <p:spTgt spid="40"/>
                                        </p:tgtEl>
                                        <p:attrNameLst>
                                          <p:attrName>ppt_x</p:attrName>
                                        </p:attrNameLst>
                                      </p:cBhvr>
                                      <p:tavLst>
                                        <p:tav tm="0">
                                          <p:val>
                                            <p:strVal val="1+#ppt_w/2"/>
                                          </p:val>
                                        </p:tav>
                                        <p:tav tm="100000">
                                          <p:val>
                                            <p:strVal val="#ppt_x"/>
                                          </p:val>
                                        </p:tav>
                                      </p:tavLst>
                                    </p:anim>
                                    <p:anim calcmode="lin" valueType="num">
                                      <p:cBhvr additive="base">
                                        <p:cTn id="73" dur="500" fill="hold"/>
                                        <p:tgtEl>
                                          <p:spTgt spid="40"/>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 calcmode="lin" valueType="num">
                                      <p:cBhvr additive="base">
                                        <p:cTn id="76" dur="500" fill="hold"/>
                                        <p:tgtEl>
                                          <p:spTgt spid="41"/>
                                        </p:tgtEl>
                                        <p:attrNameLst>
                                          <p:attrName>ppt_x</p:attrName>
                                        </p:attrNameLst>
                                      </p:cBhvr>
                                      <p:tavLst>
                                        <p:tav tm="0">
                                          <p:val>
                                            <p:strVal val="1+#ppt_w/2"/>
                                          </p:val>
                                        </p:tav>
                                        <p:tav tm="100000">
                                          <p:val>
                                            <p:strVal val="#ppt_x"/>
                                          </p:val>
                                        </p:tav>
                                      </p:tavLst>
                                    </p:anim>
                                    <p:anim calcmode="lin" valueType="num">
                                      <p:cBhvr additive="base">
                                        <p:cTn id="77" dur="500" fill="hold"/>
                                        <p:tgtEl>
                                          <p:spTgt spid="41"/>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500" fill="hold"/>
                                        <p:tgtEl>
                                          <p:spTgt spid="42"/>
                                        </p:tgtEl>
                                        <p:attrNameLst>
                                          <p:attrName>ppt_x</p:attrName>
                                        </p:attrNameLst>
                                      </p:cBhvr>
                                      <p:tavLst>
                                        <p:tav tm="0">
                                          <p:val>
                                            <p:strVal val="1+#ppt_w/2"/>
                                          </p:val>
                                        </p:tav>
                                        <p:tav tm="100000">
                                          <p:val>
                                            <p:strVal val="#ppt_x"/>
                                          </p:val>
                                        </p:tav>
                                      </p:tavLst>
                                    </p:anim>
                                    <p:anim calcmode="lin" valueType="num">
                                      <p:cBhvr additive="base">
                                        <p:cTn id="81" dur="500" fill="hold"/>
                                        <p:tgtEl>
                                          <p:spTgt spid="42"/>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500" fill="hold"/>
                                        <p:tgtEl>
                                          <p:spTgt spid="43"/>
                                        </p:tgtEl>
                                        <p:attrNameLst>
                                          <p:attrName>ppt_x</p:attrName>
                                        </p:attrNameLst>
                                      </p:cBhvr>
                                      <p:tavLst>
                                        <p:tav tm="0">
                                          <p:val>
                                            <p:strVal val="1+#ppt_w/2"/>
                                          </p:val>
                                        </p:tav>
                                        <p:tav tm="100000">
                                          <p:val>
                                            <p:strVal val="#ppt_x"/>
                                          </p:val>
                                        </p:tav>
                                      </p:tavLst>
                                    </p:anim>
                                    <p:anim calcmode="lin" valueType="num">
                                      <p:cBhvr additive="base">
                                        <p:cTn id="85" dur="500" fill="hold"/>
                                        <p:tgtEl>
                                          <p:spTgt spid="43"/>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500" fill="hold"/>
                                        <p:tgtEl>
                                          <p:spTgt spid="44"/>
                                        </p:tgtEl>
                                        <p:attrNameLst>
                                          <p:attrName>ppt_x</p:attrName>
                                        </p:attrNameLst>
                                      </p:cBhvr>
                                      <p:tavLst>
                                        <p:tav tm="0">
                                          <p:val>
                                            <p:strVal val="1+#ppt_w/2"/>
                                          </p:val>
                                        </p:tav>
                                        <p:tav tm="100000">
                                          <p:val>
                                            <p:strVal val="#ppt_x"/>
                                          </p:val>
                                        </p:tav>
                                      </p:tavLst>
                                    </p:anim>
                                    <p:anim calcmode="lin" valueType="num">
                                      <p:cBhvr additive="base">
                                        <p:cTn id="89" dur="500" fill="hold"/>
                                        <p:tgtEl>
                                          <p:spTgt spid="44"/>
                                        </p:tgtEl>
                                        <p:attrNameLst>
                                          <p:attrName>ppt_y</p:attrName>
                                        </p:attrNameLst>
                                      </p:cBhvr>
                                      <p:tavLst>
                                        <p:tav tm="0">
                                          <p:val>
                                            <p:strVal val="#ppt_y"/>
                                          </p:val>
                                        </p:tav>
                                        <p:tav tm="100000">
                                          <p:val>
                                            <p:strVal val="#ppt_y"/>
                                          </p:val>
                                        </p:tav>
                                      </p:tavLst>
                                    </p:anim>
                                  </p:childTnLst>
                                </p:cTn>
                              </p:par>
                              <p:par>
                                <p:cTn id="90" presetID="2" presetClass="entr" presetSubtype="2"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fill="hold"/>
                                        <p:tgtEl>
                                          <p:spTgt spid="45"/>
                                        </p:tgtEl>
                                        <p:attrNameLst>
                                          <p:attrName>ppt_x</p:attrName>
                                        </p:attrNameLst>
                                      </p:cBhvr>
                                      <p:tavLst>
                                        <p:tav tm="0">
                                          <p:val>
                                            <p:strVal val="1+#ppt_w/2"/>
                                          </p:val>
                                        </p:tav>
                                        <p:tav tm="100000">
                                          <p:val>
                                            <p:strVal val="#ppt_x"/>
                                          </p:val>
                                        </p:tav>
                                      </p:tavLst>
                                    </p:anim>
                                    <p:anim calcmode="lin" valueType="num">
                                      <p:cBhvr additive="base">
                                        <p:cTn id="93" dur="500" fill="hold"/>
                                        <p:tgtEl>
                                          <p:spTgt spid="45"/>
                                        </p:tgtEl>
                                        <p:attrNameLst>
                                          <p:attrName>ppt_y</p:attrName>
                                        </p:attrNameLst>
                                      </p:cBhvr>
                                      <p:tavLst>
                                        <p:tav tm="0">
                                          <p:val>
                                            <p:strVal val="#ppt_y"/>
                                          </p:val>
                                        </p:tav>
                                        <p:tav tm="100000">
                                          <p:val>
                                            <p:strVal val="#ppt_y"/>
                                          </p:val>
                                        </p:tav>
                                      </p:tavLst>
                                    </p:anim>
                                  </p:childTnLst>
                                </p:cTn>
                              </p:par>
                              <p:par>
                                <p:cTn id="94" presetID="2" presetClass="entr" presetSubtype="2"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 calcmode="lin" valueType="num">
                                      <p:cBhvr additive="base">
                                        <p:cTn id="96" dur="500" fill="hold"/>
                                        <p:tgtEl>
                                          <p:spTgt spid="46"/>
                                        </p:tgtEl>
                                        <p:attrNameLst>
                                          <p:attrName>ppt_x</p:attrName>
                                        </p:attrNameLst>
                                      </p:cBhvr>
                                      <p:tavLst>
                                        <p:tav tm="0">
                                          <p:val>
                                            <p:strVal val="1+#ppt_w/2"/>
                                          </p:val>
                                        </p:tav>
                                        <p:tav tm="100000">
                                          <p:val>
                                            <p:strVal val="#ppt_x"/>
                                          </p:val>
                                        </p:tav>
                                      </p:tavLst>
                                    </p:anim>
                                    <p:anim calcmode="lin" valueType="num">
                                      <p:cBhvr additive="base">
                                        <p:cTn id="97" dur="500" fill="hold"/>
                                        <p:tgtEl>
                                          <p:spTgt spid="46"/>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anim calcmode="lin" valueType="num">
                                      <p:cBhvr additive="base">
                                        <p:cTn id="100" dur="500" fill="hold"/>
                                        <p:tgtEl>
                                          <p:spTgt spid="47"/>
                                        </p:tgtEl>
                                        <p:attrNameLst>
                                          <p:attrName>ppt_x</p:attrName>
                                        </p:attrNameLst>
                                      </p:cBhvr>
                                      <p:tavLst>
                                        <p:tav tm="0">
                                          <p:val>
                                            <p:strVal val="1+#ppt_w/2"/>
                                          </p:val>
                                        </p:tav>
                                        <p:tav tm="100000">
                                          <p:val>
                                            <p:strVal val="#ppt_x"/>
                                          </p:val>
                                        </p:tav>
                                      </p:tavLst>
                                    </p:anim>
                                    <p:anim calcmode="lin" valueType="num">
                                      <p:cBhvr additive="base">
                                        <p:cTn id="101" dur="500" fill="hold"/>
                                        <p:tgtEl>
                                          <p:spTgt spid="47"/>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48"/>
                                        </p:tgtEl>
                                        <p:attrNameLst>
                                          <p:attrName>style.visibility</p:attrName>
                                        </p:attrNameLst>
                                      </p:cBhvr>
                                      <p:to>
                                        <p:strVal val="visible"/>
                                      </p:to>
                                    </p:set>
                                    <p:anim calcmode="lin" valueType="num">
                                      <p:cBhvr additive="base">
                                        <p:cTn id="104" dur="500" fill="hold"/>
                                        <p:tgtEl>
                                          <p:spTgt spid="48"/>
                                        </p:tgtEl>
                                        <p:attrNameLst>
                                          <p:attrName>ppt_x</p:attrName>
                                        </p:attrNameLst>
                                      </p:cBhvr>
                                      <p:tavLst>
                                        <p:tav tm="0">
                                          <p:val>
                                            <p:strVal val="1+#ppt_w/2"/>
                                          </p:val>
                                        </p:tav>
                                        <p:tav tm="100000">
                                          <p:val>
                                            <p:strVal val="#ppt_x"/>
                                          </p:val>
                                        </p:tav>
                                      </p:tavLst>
                                    </p:anim>
                                    <p:anim calcmode="lin" valueType="num">
                                      <p:cBhvr additive="base">
                                        <p:cTn id="105" dur="500" fill="hold"/>
                                        <p:tgtEl>
                                          <p:spTgt spid="48"/>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 calcmode="lin" valueType="num">
                                      <p:cBhvr additive="base">
                                        <p:cTn id="108" dur="500" fill="hold"/>
                                        <p:tgtEl>
                                          <p:spTgt spid="49"/>
                                        </p:tgtEl>
                                        <p:attrNameLst>
                                          <p:attrName>ppt_x</p:attrName>
                                        </p:attrNameLst>
                                      </p:cBhvr>
                                      <p:tavLst>
                                        <p:tav tm="0">
                                          <p:val>
                                            <p:strVal val="1+#ppt_w/2"/>
                                          </p:val>
                                        </p:tav>
                                        <p:tav tm="100000">
                                          <p:val>
                                            <p:strVal val="#ppt_x"/>
                                          </p:val>
                                        </p:tav>
                                      </p:tavLst>
                                    </p:anim>
                                    <p:anim calcmode="lin" valueType="num">
                                      <p:cBhvr additive="base">
                                        <p:cTn id="109"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54" grpId="0"/>
      <p:bldP spid="56" grpId="0"/>
      <p:bldP spid="61" grpId="0"/>
      <p:bldP spid="62" grpId="0"/>
      <p:bldP spid="73" grpId="0"/>
      <p:bldP spid="74" grpId="0"/>
      <p:bldP spid="39" grpId="0"/>
      <p:bldP spid="40" grpId="0"/>
      <p:bldP spid="41" grpId="0"/>
      <p:bldP spid="42" grpId="0"/>
      <p:bldP spid="43" grpId="0"/>
      <p:bldP spid="44" grpId="0"/>
      <p:bldP spid="45" grpId="0"/>
      <p:bldP spid="46" grpId="0"/>
      <p:bldP spid="47" grpId="0"/>
      <p:bldP spid="48"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5769528"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应用</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实例</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zh-CN" dirty="0"/>
              <a:t>利用模糊城市指数进行错误分类的</a:t>
            </a:r>
            <a:r>
              <a:rPr lang="zh-CN" altLang="en-US" dirty="0"/>
              <a:t>因素</a:t>
            </a:r>
            <a:endParaRPr lang="zh-CN" altLang="zh-CN" dirty="0"/>
          </a:p>
        </p:txBody>
      </p:sp>
      <p:sp>
        <p:nvSpPr>
          <p:cNvPr id="7" name="TextBox 6"/>
          <p:cNvSpPr txBox="1"/>
          <p:nvPr/>
        </p:nvSpPr>
        <p:spPr>
          <a:xfrm>
            <a:off x="449542" y="926521"/>
            <a:ext cx="8442938" cy="687945"/>
          </a:xfrm>
          <a:prstGeom prst="rect">
            <a:avLst/>
          </a:prstGeom>
          <a:noFill/>
        </p:spPr>
        <p:txBody>
          <a:bodyPr wrap="square" rtlCol="0">
            <a:spAutoFit/>
          </a:bodyPr>
          <a:lstStyle/>
          <a:p>
            <a:pPr>
              <a:lnSpc>
                <a:spcPct val="125000"/>
              </a:lnSpc>
            </a:pPr>
            <a:r>
              <a:rPr lang="zh-CN" altLang="zh-CN" dirty="0"/>
              <a:t>。</a:t>
            </a:r>
          </a:p>
          <a:p>
            <a:pPr>
              <a:lnSpc>
                <a:spcPct val="125000"/>
              </a:lnSpc>
            </a:pPr>
            <a:endParaRPr lang="zh-CN" altLang="en-US" sz="1400" dirty="0">
              <a:solidFill>
                <a:schemeClr val="bg2">
                  <a:lumMod val="10000"/>
                </a:schemeClr>
              </a:solidFill>
              <a:latin typeface="Calibri"/>
              <a:ea typeface="微软雅黑"/>
            </a:endParaRPr>
          </a:p>
        </p:txBody>
      </p:sp>
      <p:pic>
        <p:nvPicPr>
          <p:cNvPr id="6" name="图片 5">
            <a:extLst>
              <a:ext uri="{FF2B5EF4-FFF2-40B4-BE49-F238E27FC236}">
                <a16:creationId xmlns:a16="http://schemas.microsoft.com/office/drawing/2014/main" id="{22218720-F8FE-4508-B3FE-D1D95A7F20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496" y="1074586"/>
            <a:ext cx="3823820" cy="3816424"/>
          </a:xfrm>
          <a:prstGeom prst="rect">
            <a:avLst/>
          </a:prstGeom>
        </p:spPr>
      </p:pic>
      <p:pic>
        <p:nvPicPr>
          <p:cNvPr id="9" name="图片 8">
            <a:extLst>
              <a:ext uri="{FF2B5EF4-FFF2-40B4-BE49-F238E27FC236}">
                <a16:creationId xmlns:a16="http://schemas.microsoft.com/office/drawing/2014/main" id="{65E2E9DA-602E-41CB-A470-BA9A766F58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1308" y="1650068"/>
            <a:ext cx="4810927" cy="3138411"/>
          </a:xfrm>
          <a:prstGeom prst="rect">
            <a:avLst/>
          </a:prstGeom>
        </p:spPr>
      </p:pic>
    </p:spTree>
    <p:extLst>
      <p:ext uri="{BB962C8B-B14F-4D97-AF65-F5344CB8AC3E}">
        <p14:creationId xmlns:p14="http://schemas.microsoft.com/office/powerpoint/2010/main" val="73650235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84731" cy="400110"/>
          </a:xfrm>
          <a:prstGeom prst="rect">
            <a:avLst/>
          </a:prstGeom>
          <a:noFill/>
        </p:spPr>
        <p:txBody>
          <a:bodyPr wrap="none" rtlCol="0">
            <a:spAutoFit/>
          </a:bodyPr>
          <a:lstStyle/>
          <a:p>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P</a:t>
            </a:r>
            <a:r>
              <a:rPr lang="en-US" altLang="zh-CN" sz="4800" b="1" dirty="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05</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74094" y="3018332"/>
            <a:ext cx="2823772" cy="791499"/>
          </a:xfrm>
          <a:prstGeom prst="rect">
            <a:avLst/>
          </a:prstGeom>
          <a:noFill/>
        </p:spPr>
        <p:txBody>
          <a:bodyPr wrap="square" rtlCol="0">
            <a:spAutoFit/>
          </a:bodyPr>
          <a:lstStyle/>
          <a:p>
            <a:pPr algn="ctr">
              <a:lnSpc>
                <a:spcPct val="125000"/>
              </a:lnSpc>
            </a:pPr>
            <a:r>
              <a:rPr lang="zh-CN" altLang="en-US" sz="4000" b="1" dirty="0">
                <a:solidFill>
                  <a:srgbClr val="0070C0"/>
                </a:solidFill>
                <a:latin typeface="微软雅黑" pitchFamily="34" charset="-122"/>
                <a:ea typeface="微软雅黑" pitchFamily="34" charset="-122"/>
              </a:rPr>
              <a:t>结论</a:t>
            </a: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238757" y="2193198"/>
              <a:ext cx="1656184" cy="1616633"/>
            </a:xfrm>
            <a:prstGeom prst="rect">
              <a:avLst/>
            </a:prstGeom>
          </p:spPr>
        </p:pic>
      </p:grpSp>
    </p:spTree>
    <p:extLst>
      <p:ext uri="{BB962C8B-B14F-4D97-AF65-F5344CB8AC3E}">
        <p14:creationId xmlns:p14="http://schemas.microsoft.com/office/powerpoint/2010/main" val="16484752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627"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结论</a:t>
            </a:r>
            <a:endParaRPr lang="zh-CN" altLang="zh-CN" dirty="0"/>
          </a:p>
        </p:txBody>
      </p:sp>
      <p:sp>
        <p:nvSpPr>
          <p:cNvPr id="7" name="TextBox 6"/>
          <p:cNvSpPr txBox="1"/>
          <p:nvPr/>
        </p:nvSpPr>
        <p:spPr>
          <a:xfrm>
            <a:off x="449542" y="926521"/>
            <a:ext cx="8442938" cy="5189177"/>
          </a:xfrm>
          <a:prstGeom prst="rect">
            <a:avLst/>
          </a:prstGeom>
          <a:noFill/>
        </p:spPr>
        <p:txBody>
          <a:bodyPr wrap="square" rtlCol="0">
            <a:spAutoFit/>
          </a:bodyPr>
          <a:lstStyle/>
          <a:p>
            <a:pPr>
              <a:lnSpc>
                <a:spcPct val="125000"/>
              </a:lnSpc>
            </a:pPr>
            <a:r>
              <a:rPr lang="en-US" altLang="zh-CN" dirty="0"/>
              <a:t>        </a:t>
            </a:r>
            <a:r>
              <a:rPr lang="zh-CN" altLang="zh-CN" dirty="0"/>
              <a:t>本文介绍了基于规则的模糊专家系统的开发和实现，该系统用于表征和绘制集成各种数据的城市类空间</a:t>
            </a:r>
            <a:r>
              <a:rPr lang="zh-CN" altLang="en-US" dirty="0"/>
              <a:t>不同的特征的</a:t>
            </a:r>
            <a:r>
              <a:rPr lang="zh-CN" altLang="zh-CN" dirty="0"/>
              <a:t>。使用集成的</a:t>
            </a:r>
            <a:r>
              <a:rPr lang="en-US" altLang="zh-CN" dirty="0"/>
              <a:t>CHANS</a:t>
            </a:r>
            <a:r>
              <a:rPr lang="zh-CN" altLang="zh-CN" dirty="0"/>
              <a:t>框架来解决问题，并将城市地区的人类和自然子系统联系起来。这样的框架使各种观点能够嵌入一个共同的框架中。</a:t>
            </a:r>
            <a:endParaRPr lang="en-US" altLang="zh-CN" dirty="0"/>
          </a:p>
          <a:p>
            <a:pPr>
              <a:lnSpc>
                <a:spcPct val="125000"/>
              </a:lnSpc>
            </a:pPr>
            <a:r>
              <a:rPr lang="en-US" altLang="zh-CN" dirty="0"/>
              <a:t>         </a:t>
            </a:r>
            <a:r>
              <a:rPr lang="zh-CN" altLang="zh-CN" dirty="0"/>
              <a:t>研究人员越来越多地采用综合方法来描述城市景观和过程。所提出的称为模糊城市指数的度量将在使用模糊推理模型制定简单规则的研究环境中起作用。我们可以基于模糊隶属度来量化结果图中的城市特征的程度。该地图使受多种</a:t>
            </a:r>
            <a:r>
              <a:rPr lang="zh-CN" altLang="en-US" dirty="0"/>
              <a:t>因素</a:t>
            </a:r>
            <a:r>
              <a:rPr lang="zh-CN" altLang="zh-CN" dirty="0"/>
              <a:t>影响的城市景观的特征可视化，包括人口，土地利用，植被和交通量</a:t>
            </a:r>
            <a:r>
              <a:rPr lang="zh-CN" altLang="en-US" dirty="0"/>
              <a:t>。</a:t>
            </a:r>
            <a:endParaRPr lang="en-US" altLang="zh-CN" dirty="0"/>
          </a:p>
          <a:p>
            <a:pPr>
              <a:lnSpc>
                <a:spcPct val="125000"/>
              </a:lnSpc>
            </a:pPr>
            <a:r>
              <a:rPr lang="en-US" altLang="zh-CN" dirty="0"/>
              <a:t>          </a:t>
            </a:r>
            <a:r>
              <a:rPr lang="zh-CN" altLang="en-US" dirty="0"/>
              <a:t>同时在应用分析时一部分</a:t>
            </a:r>
            <a:r>
              <a:rPr lang="zh-CN" altLang="zh-CN" dirty="0"/>
              <a:t>错误的</a:t>
            </a:r>
            <a:r>
              <a:rPr lang="zh-CN" altLang="en-US" dirty="0"/>
              <a:t>原因是</a:t>
            </a:r>
            <a:r>
              <a:rPr lang="zh-CN" altLang="zh-CN" dirty="0"/>
              <a:t>现有的模糊城市指数规则数据库无法标注人口较少的平坦，不透水面积较大的区域，如停车场和机场。对这些模糊城市类别的更好定义可以帮助克服这一限制，并将在未来的研究中进一步研究。</a:t>
            </a:r>
            <a:endParaRPr lang="en-US" altLang="zh-CN" dirty="0"/>
          </a:p>
          <a:p>
            <a:pPr>
              <a:lnSpc>
                <a:spcPct val="125000"/>
              </a:lnSpc>
            </a:pPr>
            <a:r>
              <a:rPr lang="en-US" altLang="zh-CN" dirty="0"/>
              <a:t>          </a:t>
            </a:r>
            <a:r>
              <a:rPr lang="zh-CN" altLang="zh-CN" dirty="0"/>
              <a:t>波士顿这项研究中使用的大多数</a:t>
            </a:r>
            <a:r>
              <a:rPr lang="zh-CN" altLang="en-US" dirty="0"/>
              <a:t>数据</a:t>
            </a:r>
            <a:r>
              <a:rPr lang="zh-CN" altLang="zh-CN" dirty="0"/>
              <a:t>都可以在任何美国城市使用</a:t>
            </a:r>
            <a:r>
              <a:rPr lang="zh-CN" altLang="en-US" dirty="0"/>
              <a:t>，甚至可以</a:t>
            </a:r>
            <a:r>
              <a:rPr lang="zh-CN" altLang="zh-CN" dirty="0"/>
              <a:t>可以结合更多的投入和规则</a:t>
            </a:r>
            <a:r>
              <a:rPr lang="zh-CN" altLang="zh-CN"/>
              <a:t>来研究</a:t>
            </a:r>
            <a:r>
              <a:rPr lang="zh-CN" altLang="en-US"/>
              <a:t>更复杂</a:t>
            </a:r>
            <a:r>
              <a:rPr lang="zh-CN" altLang="zh-CN"/>
              <a:t>的城市系统 </a:t>
            </a:r>
            <a:r>
              <a:rPr lang="zh-CN" altLang="zh-CN" dirty="0"/>
              <a:t>。</a:t>
            </a:r>
            <a:endParaRPr lang="en-US" altLang="zh-CN" dirty="0"/>
          </a:p>
          <a:p>
            <a:pPr>
              <a:lnSpc>
                <a:spcPct val="125000"/>
              </a:lnSpc>
            </a:pPr>
            <a:endParaRPr lang="zh-CN" altLang="zh-CN" dirty="0"/>
          </a:p>
          <a:p>
            <a:pPr>
              <a:lnSpc>
                <a:spcPct val="125000"/>
              </a:lnSpc>
            </a:pPr>
            <a:endParaRPr lang="zh-CN" altLang="en-US" sz="1400" dirty="0">
              <a:solidFill>
                <a:schemeClr val="bg2">
                  <a:lumMod val="10000"/>
                </a:schemeClr>
              </a:solidFill>
              <a:latin typeface="Calibri"/>
              <a:ea typeface="微软雅黑"/>
            </a:endParaRPr>
          </a:p>
        </p:txBody>
      </p:sp>
    </p:spTree>
    <p:extLst>
      <p:ext uri="{BB962C8B-B14F-4D97-AF65-F5344CB8AC3E}">
        <p14:creationId xmlns:p14="http://schemas.microsoft.com/office/powerpoint/2010/main" val="3799803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84731" cy="400110"/>
          </a:xfrm>
          <a:prstGeom prst="rect">
            <a:avLst/>
          </a:prstGeom>
          <a:noFill/>
        </p:spPr>
        <p:txBody>
          <a:bodyPr wrap="none" rtlCol="0">
            <a:spAutoFit/>
          </a:bodyPr>
          <a:lstStyle/>
          <a:p>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P</a:t>
            </a:r>
            <a:r>
              <a:rPr lang="en-US" altLang="zh-CN" sz="4800" b="1" dirty="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06</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74094" y="3018332"/>
            <a:ext cx="2823772" cy="791499"/>
          </a:xfrm>
          <a:prstGeom prst="rect">
            <a:avLst/>
          </a:prstGeom>
          <a:noFill/>
        </p:spPr>
        <p:txBody>
          <a:bodyPr wrap="square" rtlCol="0">
            <a:spAutoFit/>
          </a:bodyPr>
          <a:lstStyle/>
          <a:p>
            <a:pPr algn="ctr">
              <a:lnSpc>
                <a:spcPct val="125000"/>
              </a:lnSpc>
            </a:pPr>
            <a:r>
              <a:rPr lang="zh-CN" altLang="en-US" sz="4000" b="1" dirty="0">
                <a:solidFill>
                  <a:srgbClr val="0070C0"/>
                </a:solidFill>
                <a:latin typeface="微软雅黑" pitchFamily="34" charset="-122"/>
                <a:ea typeface="微软雅黑" pitchFamily="34" charset="-122"/>
              </a:rPr>
              <a:t>感想</a:t>
            </a: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238757" y="2193198"/>
              <a:ext cx="1656184" cy="1616633"/>
            </a:xfrm>
            <a:prstGeom prst="rect">
              <a:avLst/>
            </a:prstGeom>
          </p:spPr>
        </p:pic>
      </p:grpSp>
    </p:spTree>
    <p:extLst>
      <p:ext uri="{BB962C8B-B14F-4D97-AF65-F5344CB8AC3E}">
        <p14:creationId xmlns:p14="http://schemas.microsoft.com/office/powerpoint/2010/main" val="31601743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Freeform 104"/>
          <p:cNvSpPr>
            <a:spLocks/>
          </p:cNvSpPr>
          <p:nvPr/>
        </p:nvSpPr>
        <p:spPr bwMode="auto">
          <a:xfrm>
            <a:off x="4659967" y="4049665"/>
            <a:ext cx="1156212" cy="1256107"/>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rgbClr val="0070C0"/>
          </a:solidFill>
          <a:ln>
            <a:noFill/>
          </a:ln>
          <a:extLst/>
        </p:spPr>
        <p:txBody>
          <a:bodyPr lIns="121914" tIns="60957" rIns="121914" bIns="60957"/>
          <a:lstStyle/>
          <a:p>
            <a:pPr defTabSz="1219140"/>
            <a:endParaRPr lang="zh-CN" altLang="en-US" sz="2400" kern="0">
              <a:solidFill>
                <a:sysClr val="windowText" lastClr="000000"/>
              </a:solidFill>
            </a:endParaRPr>
          </a:p>
        </p:txBody>
      </p:sp>
      <p:sp>
        <p:nvSpPr>
          <p:cNvPr id="8" name="Freeform 106"/>
          <p:cNvSpPr>
            <a:spLocks/>
          </p:cNvSpPr>
          <p:nvPr/>
        </p:nvSpPr>
        <p:spPr bwMode="auto">
          <a:xfrm>
            <a:off x="3173772" y="4030544"/>
            <a:ext cx="1160462" cy="1256105"/>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rgbClr val="0070C0"/>
          </a:solidFill>
          <a:ln>
            <a:noFill/>
          </a:ln>
          <a:extLst/>
        </p:spPr>
        <p:txBody>
          <a:bodyPr lIns="121914" tIns="60957" rIns="121914" bIns="60957"/>
          <a:lstStyle/>
          <a:p>
            <a:pPr defTabSz="1219140"/>
            <a:endParaRPr lang="zh-CN" altLang="en-US" sz="2400" kern="0">
              <a:solidFill>
                <a:sysClr val="windowText" lastClr="000000"/>
              </a:solidFill>
            </a:endParaRPr>
          </a:p>
        </p:txBody>
      </p:sp>
      <p:sp>
        <p:nvSpPr>
          <p:cNvPr id="9" name="Freeform 108"/>
          <p:cNvSpPr>
            <a:spLocks/>
          </p:cNvSpPr>
          <p:nvPr/>
        </p:nvSpPr>
        <p:spPr bwMode="auto">
          <a:xfrm>
            <a:off x="4464218" y="1532426"/>
            <a:ext cx="2023372" cy="2380438"/>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0070C0"/>
          </a:solidFill>
          <a:ln>
            <a:noFill/>
          </a:ln>
          <a:extLst/>
        </p:spPr>
        <p:txBody>
          <a:bodyPr lIns="121914" tIns="60957" rIns="121914" bIns="60957"/>
          <a:lstStyle/>
          <a:p>
            <a:pPr defTabSz="1219140"/>
            <a:endParaRPr lang="zh-CN" altLang="en-US" sz="2400" kern="0">
              <a:solidFill>
                <a:sysClr val="windowText" lastClr="000000"/>
              </a:solidFill>
            </a:endParaRPr>
          </a:p>
        </p:txBody>
      </p:sp>
      <p:sp>
        <p:nvSpPr>
          <p:cNvPr id="11" name="Freeform 109"/>
          <p:cNvSpPr>
            <a:spLocks/>
          </p:cNvSpPr>
          <p:nvPr/>
        </p:nvSpPr>
        <p:spPr bwMode="auto">
          <a:xfrm>
            <a:off x="2464084" y="1540930"/>
            <a:ext cx="2023372" cy="2380438"/>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rgbClr val="0070C0"/>
          </a:solidFill>
          <a:ln>
            <a:noFill/>
          </a:ln>
          <a:extLst/>
        </p:spPr>
        <p:txBody>
          <a:bodyPr lIns="121914" tIns="60957" rIns="121914" bIns="60957"/>
          <a:lstStyle/>
          <a:p>
            <a:pPr defTabSz="1219140"/>
            <a:endParaRPr lang="zh-CN" altLang="en-US" sz="2400" kern="0">
              <a:solidFill>
                <a:sysClr val="windowText" lastClr="000000"/>
              </a:solidFill>
            </a:endParaRPr>
          </a:p>
        </p:txBody>
      </p:sp>
      <p:sp>
        <p:nvSpPr>
          <p:cNvPr id="12" name="Freeform 121"/>
          <p:cNvSpPr>
            <a:spLocks/>
          </p:cNvSpPr>
          <p:nvPr/>
        </p:nvSpPr>
        <p:spPr bwMode="auto">
          <a:xfrm>
            <a:off x="4192276" y="3373101"/>
            <a:ext cx="255047" cy="252921"/>
          </a:xfrm>
          <a:custGeom>
            <a:avLst/>
            <a:gdLst>
              <a:gd name="T0" fmla="*/ 187748664 w 192"/>
              <a:gd name="T1" fmla="*/ 93092784 h 192"/>
              <a:gd name="T2" fmla="*/ 187748664 w 192"/>
              <a:gd name="T3" fmla="*/ 93092784 h 192"/>
              <a:gd name="T4" fmla="*/ 185793063 w 192"/>
              <a:gd name="T5" fmla="*/ 112486868 h 192"/>
              <a:gd name="T6" fmla="*/ 179926258 w 192"/>
              <a:gd name="T7" fmla="*/ 129941642 h 192"/>
              <a:gd name="T8" fmla="*/ 170147258 w 192"/>
              <a:gd name="T9" fmla="*/ 145457106 h 192"/>
              <a:gd name="T10" fmla="*/ 160368258 w 192"/>
              <a:gd name="T11" fmla="*/ 159032277 h 192"/>
              <a:gd name="T12" fmla="*/ 146679047 w 192"/>
              <a:gd name="T13" fmla="*/ 170669121 h 192"/>
              <a:gd name="T14" fmla="*/ 129077641 w 192"/>
              <a:gd name="T15" fmla="*/ 178427345 h 192"/>
              <a:gd name="T16" fmla="*/ 113431836 w 192"/>
              <a:gd name="T17" fmla="*/ 184245275 h 192"/>
              <a:gd name="T18" fmla="*/ 93874828 w 192"/>
              <a:gd name="T19" fmla="*/ 186184585 h 192"/>
              <a:gd name="T20" fmla="*/ 93874828 w 192"/>
              <a:gd name="T21" fmla="*/ 186184585 h 192"/>
              <a:gd name="T22" fmla="*/ 74316828 w 192"/>
              <a:gd name="T23" fmla="*/ 184245275 h 192"/>
              <a:gd name="T24" fmla="*/ 56715422 w 192"/>
              <a:gd name="T25" fmla="*/ 178427345 h 192"/>
              <a:gd name="T26" fmla="*/ 41069617 w 192"/>
              <a:gd name="T27" fmla="*/ 170669121 h 192"/>
              <a:gd name="T28" fmla="*/ 27380406 w 192"/>
              <a:gd name="T29" fmla="*/ 159032277 h 192"/>
              <a:gd name="T30" fmla="*/ 15645805 w 192"/>
              <a:gd name="T31" fmla="*/ 145457106 h 192"/>
              <a:gd name="T32" fmla="*/ 7822406 w 192"/>
              <a:gd name="T33" fmla="*/ 129941642 h 192"/>
              <a:gd name="T34" fmla="*/ 1955602 w 192"/>
              <a:gd name="T35" fmla="*/ 112486868 h 192"/>
              <a:gd name="T36" fmla="*/ 0 w 192"/>
              <a:gd name="T37" fmla="*/ 93092784 h 192"/>
              <a:gd name="T38" fmla="*/ 0 w 192"/>
              <a:gd name="T39" fmla="*/ 93092784 h 192"/>
              <a:gd name="T40" fmla="*/ 1955602 w 192"/>
              <a:gd name="T41" fmla="*/ 73697716 h 192"/>
              <a:gd name="T42" fmla="*/ 7822406 w 192"/>
              <a:gd name="T43" fmla="*/ 56242942 h 192"/>
              <a:gd name="T44" fmla="*/ 15645805 w 192"/>
              <a:gd name="T45" fmla="*/ 40727478 h 192"/>
              <a:gd name="T46" fmla="*/ 27380406 w 192"/>
              <a:gd name="T47" fmla="*/ 27152308 h 192"/>
              <a:gd name="T48" fmla="*/ 41069617 w 192"/>
              <a:gd name="T49" fmla="*/ 17454774 h 192"/>
              <a:gd name="T50" fmla="*/ 56715422 w 192"/>
              <a:gd name="T51" fmla="*/ 7757240 h 192"/>
              <a:gd name="T52" fmla="*/ 74316828 w 192"/>
              <a:gd name="T53" fmla="*/ 1939310 h 192"/>
              <a:gd name="T54" fmla="*/ 93874828 w 192"/>
              <a:gd name="T55" fmla="*/ 0 h 192"/>
              <a:gd name="T56" fmla="*/ 93874828 w 192"/>
              <a:gd name="T57" fmla="*/ 0 h 192"/>
              <a:gd name="T58" fmla="*/ 113431836 w 192"/>
              <a:gd name="T59" fmla="*/ 1939310 h 192"/>
              <a:gd name="T60" fmla="*/ 129077641 w 192"/>
              <a:gd name="T61" fmla="*/ 7757240 h 192"/>
              <a:gd name="T62" fmla="*/ 146679047 w 192"/>
              <a:gd name="T63" fmla="*/ 17454774 h 192"/>
              <a:gd name="T64" fmla="*/ 160368258 w 192"/>
              <a:gd name="T65" fmla="*/ 27152308 h 192"/>
              <a:gd name="T66" fmla="*/ 170147258 w 192"/>
              <a:gd name="T67" fmla="*/ 40727478 h 192"/>
              <a:gd name="T68" fmla="*/ 179926258 w 192"/>
              <a:gd name="T69" fmla="*/ 56242942 h 192"/>
              <a:gd name="T70" fmla="*/ 185793063 w 192"/>
              <a:gd name="T71" fmla="*/ 73697716 h 192"/>
              <a:gd name="T72" fmla="*/ 187748664 w 192"/>
              <a:gd name="T73" fmla="*/ 93092784 h 192"/>
              <a:gd name="T74" fmla="*/ 187748664 w 192"/>
              <a:gd name="T75" fmla="*/ 93092784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rgbClr val="0070C0"/>
          </a:solidFill>
          <a:ln>
            <a:noFill/>
          </a:ln>
          <a:extLst/>
        </p:spPr>
        <p:txBody>
          <a:bodyPr lIns="121914" tIns="60957" rIns="121914" bIns="60957"/>
          <a:lstStyle/>
          <a:p>
            <a:pPr defTabSz="1219140"/>
            <a:endParaRPr lang="zh-CN" altLang="en-US" sz="2400" kern="0">
              <a:solidFill>
                <a:sysClr val="windowText" lastClr="000000"/>
              </a:solidFill>
            </a:endParaRPr>
          </a:p>
        </p:txBody>
      </p:sp>
      <p:sp>
        <p:nvSpPr>
          <p:cNvPr id="13" name="Freeform 122"/>
          <p:cNvSpPr>
            <a:spLocks/>
          </p:cNvSpPr>
          <p:nvPr/>
        </p:nvSpPr>
        <p:spPr bwMode="auto">
          <a:xfrm>
            <a:off x="4503847" y="3322672"/>
            <a:ext cx="316684" cy="316685"/>
          </a:xfrm>
          <a:custGeom>
            <a:avLst/>
            <a:gdLst>
              <a:gd name="T0" fmla="*/ 233121011 w 240"/>
              <a:gd name="T1" fmla="*/ 116560999 h 240"/>
              <a:gd name="T2" fmla="*/ 233121011 w 240"/>
              <a:gd name="T3" fmla="*/ 116560999 h 240"/>
              <a:gd name="T4" fmla="*/ 231178451 w 240"/>
              <a:gd name="T5" fmla="*/ 128217394 h 240"/>
              <a:gd name="T6" fmla="*/ 231178451 w 240"/>
              <a:gd name="T7" fmla="*/ 139872804 h 240"/>
              <a:gd name="T8" fmla="*/ 223407225 w 240"/>
              <a:gd name="T9" fmla="*/ 161243027 h 240"/>
              <a:gd name="T10" fmla="*/ 211751865 w 240"/>
              <a:gd name="T11" fmla="*/ 180669696 h 240"/>
              <a:gd name="T12" fmla="*/ 198152958 w 240"/>
              <a:gd name="T13" fmla="*/ 198153796 h 240"/>
              <a:gd name="T14" fmla="*/ 180668932 w 240"/>
              <a:gd name="T15" fmla="*/ 211752760 h 240"/>
              <a:gd name="T16" fmla="*/ 161242345 w 240"/>
              <a:gd name="T17" fmla="*/ 223408170 h 240"/>
              <a:gd name="T18" fmla="*/ 139872213 w 240"/>
              <a:gd name="T19" fmla="*/ 229236860 h 240"/>
              <a:gd name="T20" fmla="*/ 128216852 w 240"/>
              <a:gd name="T21" fmla="*/ 231179429 h 240"/>
              <a:gd name="T22" fmla="*/ 116560506 w 240"/>
              <a:gd name="T23" fmla="*/ 233121997 h 240"/>
              <a:gd name="T24" fmla="*/ 116560506 w 240"/>
              <a:gd name="T25" fmla="*/ 233121997 h 240"/>
              <a:gd name="T26" fmla="*/ 104904160 w 240"/>
              <a:gd name="T27" fmla="*/ 231179429 h 240"/>
              <a:gd name="T28" fmla="*/ 93248799 w 240"/>
              <a:gd name="T29" fmla="*/ 229236860 h 240"/>
              <a:gd name="T30" fmla="*/ 69936106 w 240"/>
              <a:gd name="T31" fmla="*/ 223408170 h 240"/>
              <a:gd name="T32" fmla="*/ 50509520 w 240"/>
              <a:gd name="T33" fmla="*/ 211752760 h 240"/>
              <a:gd name="T34" fmla="*/ 33025493 w 240"/>
              <a:gd name="T35" fmla="*/ 198153796 h 240"/>
              <a:gd name="T36" fmla="*/ 19426587 w 240"/>
              <a:gd name="T37" fmla="*/ 180669696 h 240"/>
              <a:gd name="T38" fmla="*/ 7770240 w 240"/>
              <a:gd name="T39" fmla="*/ 161243027 h 240"/>
              <a:gd name="T40" fmla="*/ 1942560 w 240"/>
              <a:gd name="T41" fmla="*/ 139872804 h 240"/>
              <a:gd name="T42" fmla="*/ 0 w 240"/>
              <a:gd name="T43" fmla="*/ 128217394 h 240"/>
              <a:gd name="T44" fmla="*/ 0 w 240"/>
              <a:gd name="T45" fmla="*/ 116560999 h 240"/>
              <a:gd name="T46" fmla="*/ 0 w 240"/>
              <a:gd name="T47" fmla="*/ 116560999 h 240"/>
              <a:gd name="T48" fmla="*/ 0 w 240"/>
              <a:gd name="T49" fmla="*/ 104904603 h 240"/>
              <a:gd name="T50" fmla="*/ 1942560 w 240"/>
              <a:gd name="T51" fmla="*/ 93249193 h 240"/>
              <a:gd name="T52" fmla="*/ 7770240 w 240"/>
              <a:gd name="T53" fmla="*/ 69936402 h 240"/>
              <a:gd name="T54" fmla="*/ 19426587 w 240"/>
              <a:gd name="T55" fmla="*/ 50509733 h 240"/>
              <a:gd name="T56" fmla="*/ 33025493 w 240"/>
              <a:gd name="T57" fmla="*/ 33025633 h 240"/>
              <a:gd name="T58" fmla="*/ 50509520 w 240"/>
              <a:gd name="T59" fmla="*/ 19426669 h 240"/>
              <a:gd name="T60" fmla="*/ 69936106 w 240"/>
              <a:gd name="T61" fmla="*/ 7770273 h 240"/>
              <a:gd name="T62" fmla="*/ 93248799 w 240"/>
              <a:gd name="T63" fmla="*/ 1942568 h 240"/>
              <a:gd name="T64" fmla="*/ 104904160 w 240"/>
              <a:gd name="T65" fmla="*/ 0 h 240"/>
              <a:gd name="T66" fmla="*/ 116560506 w 240"/>
              <a:gd name="T67" fmla="*/ 0 h 240"/>
              <a:gd name="T68" fmla="*/ 116560506 w 240"/>
              <a:gd name="T69" fmla="*/ 0 h 240"/>
              <a:gd name="T70" fmla="*/ 128216852 w 240"/>
              <a:gd name="T71" fmla="*/ 0 h 240"/>
              <a:gd name="T72" fmla="*/ 139872213 w 240"/>
              <a:gd name="T73" fmla="*/ 1942568 h 240"/>
              <a:gd name="T74" fmla="*/ 161242345 w 240"/>
              <a:gd name="T75" fmla="*/ 7770273 h 240"/>
              <a:gd name="T76" fmla="*/ 180668932 w 240"/>
              <a:gd name="T77" fmla="*/ 19426669 h 240"/>
              <a:gd name="T78" fmla="*/ 198152958 w 240"/>
              <a:gd name="T79" fmla="*/ 33025633 h 240"/>
              <a:gd name="T80" fmla="*/ 211751865 w 240"/>
              <a:gd name="T81" fmla="*/ 50509733 h 240"/>
              <a:gd name="T82" fmla="*/ 223407225 w 240"/>
              <a:gd name="T83" fmla="*/ 69936402 h 240"/>
              <a:gd name="T84" fmla="*/ 231178451 w 240"/>
              <a:gd name="T85" fmla="*/ 93249193 h 240"/>
              <a:gd name="T86" fmla="*/ 231178451 w 240"/>
              <a:gd name="T87" fmla="*/ 104904603 h 240"/>
              <a:gd name="T88" fmla="*/ 233121011 w 240"/>
              <a:gd name="T89" fmla="*/ 116560999 h 240"/>
              <a:gd name="T90" fmla="*/ 233121011 w 240"/>
              <a:gd name="T91" fmla="*/ 116560999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rgbClr val="0070C0"/>
          </a:solidFill>
          <a:ln>
            <a:solidFill>
              <a:srgbClr val="19547C"/>
            </a:solidFill>
          </a:ln>
          <a:extLst/>
        </p:spPr>
        <p:txBody>
          <a:bodyPr lIns="121914" tIns="60957" rIns="121914" bIns="60957"/>
          <a:lstStyle/>
          <a:p>
            <a:pPr defTabSz="1219140"/>
            <a:endParaRPr lang="zh-CN" altLang="en-US" sz="2400" kern="0">
              <a:solidFill>
                <a:sysClr val="windowText" lastClr="000000"/>
              </a:solidFill>
            </a:endParaRPr>
          </a:p>
        </p:txBody>
      </p:sp>
      <p:sp>
        <p:nvSpPr>
          <p:cNvPr id="14" name="Freeform 123"/>
          <p:cNvSpPr>
            <a:spLocks/>
          </p:cNvSpPr>
          <p:nvPr/>
        </p:nvSpPr>
        <p:spPr bwMode="auto">
          <a:xfrm>
            <a:off x="4192276" y="3677029"/>
            <a:ext cx="255047" cy="248672"/>
          </a:xfrm>
          <a:custGeom>
            <a:avLst/>
            <a:gdLst>
              <a:gd name="T0" fmla="*/ 187748664 w 192"/>
              <a:gd name="T1" fmla="*/ 90563894 h 190"/>
              <a:gd name="T2" fmla="*/ 187748664 w 192"/>
              <a:gd name="T3" fmla="*/ 90563894 h 190"/>
              <a:gd name="T4" fmla="*/ 185793063 w 192"/>
              <a:gd name="T5" fmla="*/ 109833722 h 190"/>
              <a:gd name="T6" fmla="*/ 179926258 w 192"/>
              <a:gd name="T7" fmla="*/ 127175786 h 190"/>
              <a:gd name="T8" fmla="*/ 170147258 w 192"/>
              <a:gd name="T9" fmla="*/ 142591063 h 190"/>
              <a:gd name="T10" fmla="*/ 160368258 w 192"/>
              <a:gd name="T11" fmla="*/ 156078574 h 190"/>
              <a:gd name="T12" fmla="*/ 146679047 w 192"/>
              <a:gd name="T13" fmla="*/ 167640276 h 190"/>
              <a:gd name="T14" fmla="*/ 129077641 w 192"/>
              <a:gd name="T15" fmla="*/ 175348403 h 190"/>
              <a:gd name="T16" fmla="*/ 113431836 w 192"/>
              <a:gd name="T17" fmla="*/ 181128765 h 190"/>
              <a:gd name="T18" fmla="*/ 93874828 w 192"/>
              <a:gd name="T19" fmla="*/ 183055552 h 190"/>
              <a:gd name="T20" fmla="*/ 93874828 w 192"/>
              <a:gd name="T21" fmla="*/ 183055552 h 190"/>
              <a:gd name="T22" fmla="*/ 74316828 w 192"/>
              <a:gd name="T23" fmla="*/ 181128765 h 190"/>
              <a:gd name="T24" fmla="*/ 56715422 w 192"/>
              <a:gd name="T25" fmla="*/ 175348403 h 190"/>
              <a:gd name="T26" fmla="*/ 41069617 w 192"/>
              <a:gd name="T27" fmla="*/ 167640276 h 190"/>
              <a:gd name="T28" fmla="*/ 27380406 w 192"/>
              <a:gd name="T29" fmla="*/ 156078574 h 190"/>
              <a:gd name="T30" fmla="*/ 15645805 w 192"/>
              <a:gd name="T31" fmla="*/ 142591063 h 190"/>
              <a:gd name="T32" fmla="*/ 7822406 w 192"/>
              <a:gd name="T33" fmla="*/ 127175786 h 190"/>
              <a:gd name="T34" fmla="*/ 1955602 w 192"/>
              <a:gd name="T35" fmla="*/ 109833722 h 190"/>
              <a:gd name="T36" fmla="*/ 0 w 192"/>
              <a:gd name="T37" fmla="*/ 90563894 h 190"/>
              <a:gd name="T38" fmla="*/ 0 w 192"/>
              <a:gd name="T39" fmla="*/ 90563894 h 190"/>
              <a:gd name="T40" fmla="*/ 1955602 w 192"/>
              <a:gd name="T41" fmla="*/ 73221830 h 190"/>
              <a:gd name="T42" fmla="*/ 7822406 w 192"/>
              <a:gd name="T43" fmla="*/ 55879766 h 190"/>
              <a:gd name="T44" fmla="*/ 15645805 w 192"/>
              <a:gd name="T45" fmla="*/ 40464490 h 190"/>
              <a:gd name="T46" fmla="*/ 27380406 w 192"/>
              <a:gd name="T47" fmla="*/ 26976978 h 190"/>
              <a:gd name="T48" fmla="*/ 41069617 w 192"/>
              <a:gd name="T49" fmla="*/ 15415276 h 190"/>
              <a:gd name="T50" fmla="*/ 56715422 w 192"/>
              <a:gd name="T51" fmla="*/ 7707149 h 190"/>
              <a:gd name="T52" fmla="*/ 74316828 w 192"/>
              <a:gd name="T53" fmla="*/ 1926787 h 190"/>
              <a:gd name="T54" fmla="*/ 93874828 w 192"/>
              <a:gd name="T55" fmla="*/ 0 h 190"/>
              <a:gd name="T56" fmla="*/ 93874828 w 192"/>
              <a:gd name="T57" fmla="*/ 0 h 190"/>
              <a:gd name="T58" fmla="*/ 113431836 w 192"/>
              <a:gd name="T59" fmla="*/ 1926787 h 190"/>
              <a:gd name="T60" fmla="*/ 129077641 w 192"/>
              <a:gd name="T61" fmla="*/ 7707149 h 190"/>
              <a:gd name="T62" fmla="*/ 146679047 w 192"/>
              <a:gd name="T63" fmla="*/ 15415276 h 190"/>
              <a:gd name="T64" fmla="*/ 160368258 w 192"/>
              <a:gd name="T65" fmla="*/ 26976978 h 190"/>
              <a:gd name="T66" fmla="*/ 170147258 w 192"/>
              <a:gd name="T67" fmla="*/ 40464490 h 190"/>
              <a:gd name="T68" fmla="*/ 179926258 w 192"/>
              <a:gd name="T69" fmla="*/ 55879766 h 190"/>
              <a:gd name="T70" fmla="*/ 185793063 w 192"/>
              <a:gd name="T71" fmla="*/ 73221830 h 190"/>
              <a:gd name="T72" fmla="*/ 187748664 w 192"/>
              <a:gd name="T73" fmla="*/ 90563894 h 190"/>
              <a:gd name="T74" fmla="*/ 187748664 w 192"/>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rgbClr val="0070C0"/>
          </a:solidFill>
          <a:ln>
            <a:noFill/>
          </a:ln>
          <a:extLst/>
        </p:spPr>
        <p:txBody>
          <a:bodyPr lIns="121914" tIns="60957" rIns="121914" bIns="60957"/>
          <a:lstStyle/>
          <a:p>
            <a:pPr defTabSz="1219140"/>
            <a:endParaRPr lang="zh-CN" altLang="en-US" sz="2400" kern="0">
              <a:solidFill>
                <a:sysClr val="windowText" lastClr="000000"/>
              </a:solidFill>
            </a:endParaRPr>
          </a:p>
        </p:txBody>
      </p:sp>
      <p:sp>
        <p:nvSpPr>
          <p:cNvPr id="15" name="Freeform 124"/>
          <p:cNvSpPr>
            <a:spLocks/>
          </p:cNvSpPr>
          <p:nvPr/>
        </p:nvSpPr>
        <p:spPr bwMode="auto">
          <a:xfrm>
            <a:off x="4494351" y="3677029"/>
            <a:ext cx="250798" cy="248672"/>
          </a:xfrm>
          <a:custGeom>
            <a:avLst/>
            <a:gdLst>
              <a:gd name="T0" fmla="*/ 184619633 w 190"/>
              <a:gd name="T1" fmla="*/ 90563894 h 190"/>
              <a:gd name="T2" fmla="*/ 184619633 w 190"/>
              <a:gd name="T3" fmla="*/ 90563894 h 190"/>
              <a:gd name="T4" fmla="*/ 182676382 w 190"/>
              <a:gd name="T5" fmla="*/ 109833722 h 190"/>
              <a:gd name="T6" fmla="*/ 176846631 w 190"/>
              <a:gd name="T7" fmla="*/ 127175786 h 190"/>
              <a:gd name="T8" fmla="*/ 169072644 w 190"/>
              <a:gd name="T9" fmla="*/ 142591063 h 190"/>
              <a:gd name="T10" fmla="*/ 157412155 w 190"/>
              <a:gd name="T11" fmla="*/ 156078574 h 190"/>
              <a:gd name="T12" fmla="*/ 143809403 w 190"/>
              <a:gd name="T13" fmla="*/ 167640276 h 190"/>
              <a:gd name="T14" fmla="*/ 128262413 w 190"/>
              <a:gd name="T15" fmla="*/ 175348403 h 190"/>
              <a:gd name="T16" fmla="*/ 110772174 w 190"/>
              <a:gd name="T17" fmla="*/ 181128765 h 190"/>
              <a:gd name="T18" fmla="*/ 91337698 w 190"/>
              <a:gd name="T19" fmla="*/ 183055552 h 190"/>
              <a:gd name="T20" fmla="*/ 91337698 w 190"/>
              <a:gd name="T21" fmla="*/ 183055552 h 190"/>
              <a:gd name="T22" fmla="*/ 73847459 w 190"/>
              <a:gd name="T23" fmla="*/ 181128765 h 190"/>
              <a:gd name="T24" fmla="*/ 56357219 w 190"/>
              <a:gd name="T25" fmla="*/ 175348403 h 190"/>
              <a:gd name="T26" fmla="*/ 40810230 w 190"/>
              <a:gd name="T27" fmla="*/ 167640276 h 190"/>
              <a:gd name="T28" fmla="*/ 27207477 w 190"/>
              <a:gd name="T29" fmla="*/ 156078574 h 190"/>
              <a:gd name="T30" fmla="*/ 15546989 w 190"/>
              <a:gd name="T31" fmla="*/ 142591063 h 190"/>
              <a:gd name="T32" fmla="*/ 7773002 w 190"/>
              <a:gd name="T33" fmla="*/ 127175786 h 190"/>
              <a:gd name="T34" fmla="*/ 1943250 w 190"/>
              <a:gd name="T35" fmla="*/ 109833722 h 190"/>
              <a:gd name="T36" fmla="*/ 0 w 190"/>
              <a:gd name="T37" fmla="*/ 90563894 h 190"/>
              <a:gd name="T38" fmla="*/ 0 w 190"/>
              <a:gd name="T39" fmla="*/ 90563894 h 190"/>
              <a:gd name="T40" fmla="*/ 1943250 w 190"/>
              <a:gd name="T41" fmla="*/ 73221830 h 190"/>
              <a:gd name="T42" fmla="*/ 7773002 w 190"/>
              <a:gd name="T43" fmla="*/ 55879766 h 190"/>
              <a:gd name="T44" fmla="*/ 15546989 w 190"/>
              <a:gd name="T45" fmla="*/ 40464490 h 190"/>
              <a:gd name="T46" fmla="*/ 27207477 w 190"/>
              <a:gd name="T47" fmla="*/ 26976978 h 190"/>
              <a:gd name="T48" fmla="*/ 40810230 w 190"/>
              <a:gd name="T49" fmla="*/ 15415276 h 190"/>
              <a:gd name="T50" fmla="*/ 56357219 w 190"/>
              <a:gd name="T51" fmla="*/ 7707149 h 190"/>
              <a:gd name="T52" fmla="*/ 73847459 w 190"/>
              <a:gd name="T53" fmla="*/ 1926787 h 190"/>
              <a:gd name="T54" fmla="*/ 91337698 w 190"/>
              <a:gd name="T55" fmla="*/ 0 h 190"/>
              <a:gd name="T56" fmla="*/ 91337698 w 190"/>
              <a:gd name="T57" fmla="*/ 0 h 190"/>
              <a:gd name="T58" fmla="*/ 110772174 w 190"/>
              <a:gd name="T59" fmla="*/ 1926787 h 190"/>
              <a:gd name="T60" fmla="*/ 128262413 w 190"/>
              <a:gd name="T61" fmla="*/ 7707149 h 190"/>
              <a:gd name="T62" fmla="*/ 143809403 w 190"/>
              <a:gd name="T63" fmla="*/ 15415276 h 190"/>
              <a:gd name="T64" fmla="*/ 157412155 w 190"/>
              <a:gd name="T65" fmla="*/ 26976978 h 190"/>
              <a:gd name="T66" fmla="*/ 169072644 w 190"/>
              <a:gd name="T67" fmla="*/ 40464490 h 190"/>
              <a:gd name="T68" fmla="*/ 176846631 w 190"/>
              <a:gd name="T69" fmla="*/ 55879766 h 190"/>
              <a:gd name="T70" fmla="*/ 182676382 w 190"/>
              <a:gd name="T71" fmla="*/ 73221830 h 190"/>
              <a:gd name="T72" fmla="*/ 184619633 w 190"/>
              <a:gd name="T73" fmla="*/ 90563894 h 190"/>
              <a:gd name="T74" fmla="*/ 184619633 w 190"/>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rgbClr val="0070C0"/>
          </a:solidFill>
          <a:ln>
            <a:solidFill>
              <a:srgbClr val="19547C"/>
            </a:solidFill>
          </a:ln>
          <a:extLst/>
        </p:spPr>
        <p:txBody>
          <a:bodyPr lIns="121914" tIns="60957" rIns="121914" bIns="60957"/>
          <a:lstStyle/>
          <a:p>
            <a:pPr defTabSz="1219140"/>
            <a:endParaRPr lang="zh-CN" altLang="en-US" sz="2400" kern="0">
              <a:solidFill>
                <a:sysClr val="windowText" lastClr="000000"/>
              </a:solidFill>
            </a:endParaRPr>
          </a:p>
        </p:txBody>
      </p:sp>
      <p:sp>
        <p:nvSpPr>
          <p:cNvPr id="16" name="矩形 1"/>
          <p:cNvSpPr>
            <a:spLocks noChangeArrowheads="1"/>
          </p:cNvSpPr>
          <p:nvPr/>
        </p:nvSpPr>
        <p:spPr bwMode="auto">
          <a:xfrm>
            <a:off x="6669142" y="1668666"/>
            <a:ext cx="2295346" cy="141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70" fontAlgn="base">
              <a:lnSpc>
                <a:spcPct val="150000"/>
              </a:lnSpc>
              <a:spcBef>
                <a:spcPct val="0"/>
              </a:spcBef>
              <a:spcAft>
                <a:spcPct val="0"/>
              </a:spcAft>
            </a:pPr>
            <a:r>
              <a:rPr lang="zh-CN" altLang="en-US" sz="1600" b="1" dirty="0">
                <a:solidFill>
                  <a:srgbClr val="595959"/>
                </a:solidFill>
                <a:latin typeface="微软雅黑" pitchFamily="34" charset="-122"/>
                <a:ea typeface="微软雅黑" pitchFamily="34" charset="-122"/>
              </a:rPr>
              <a:t>此处添加标题内容</a:t>
            </a:r>
            <a:endParaRPr lang="en-US" altLang="zh-CN" sz="1600" b="1" dirty="0">
              <a:solidFill>
                <a:srgbClr val="595959"/>
              </a:solidFill>
              <a:latin typeface="微软雅黑" pitchFamily="34" charset="-122"/>
              <a:ea typeface="微软雅黑" pitchFamily="34" charset="-122"/>
            </a:endParaRPr>
          </a:p>
          <a:p>
            <a:pPr algn="just" defTabSz="1219170" fontAlgn="base">
              <a:lnSpc>
                <a:spcPct val="150000"/>
              </a:lnSpc>
              <a:spcBef>
                <a:spcPct val="0"/>
              </a:spcBef>
              <a:spcAft>
                <a:spcPct val="0"/>
              </a:spcAft>
            </a:pPr>
            <a:r>
              <a:rPr lang="zh-CN" altLang="en-US" sz="1400" dirty="0">
                <a:solidFill>
                  <a:srgbClr val="595959"/>
                </a:solidFill>
                <a:latin typeface="微软雅黑" pitchFamily="34" charset="-122"/>
                <a:ea typeface="微软雅黑" pitchFamily="34" charset="-122"/>
              </a:rPr>
              <a:t>点击此处添加内容</a:t>
            </a:r>
            <a:endParaRPr lang="en-US" altLang="zh-CN" sz="1400" dirty="0">
              <a:solidFill>
                <a:srgbClr val="595959"/>
              </a:solidFill>
              <a:latin typeface="微软雅黑" pitchFamily="34" charset="-122"/>
              <a:ea typeface="微软雅黑" pitchFamily="34" charset="-122"/>
            </a:endParaRPr>
          </a:p>
          <a:p>
            <a:pPr algn="just" defTabSz="1219170" fontAlgn="base">
              <a:lnSpc>
                <a:spcPct val="150000"/>
              </a:lnSpc>
              <a:spcBef>
                <a:spcPct val="0"/>
              </a:spcBef>
              <a:spcAft>
                <a:spcPct val="0"/>
              </a:spcAft>
            </a:pPr>
            <a:r>
              <a:rPr lang="zh-CN" altLang="en-US" sz="1400" dirty="0">
                <a:solidFill>
                  <a:srgbClr val="595959"/>
                </a:solidFill>
                <a:latin typeface="微软雅黑" pitchFamily="34" charset="-122"/>
                <a:ea typeface="微软雅黑" pitchFamily="34" charset="-122"/>
              </a:rPr>
              <a:t>点击此处添加内容</a:t>
            </a:r>
            <a:endParaRPr lang="zh-CN" altLang="zh-CN" sz="1400" dirty="0">
              <a:solidFill>
                <a:srgbClr val="595959"/>
              </a:solidFill>
              <a:latin typeface="微软雅黑" pitchFamily="34" charset="-122"/>
              <a:ea typeface="微软雅黑" pitchFamily="34" charset="-122"/>
            </a:endParaRPr>
          </a:p>
          <a:p>
            <a:pPr algn="just" defTabSz="1219170" fontAlgn="base">
              <a:lnSpc>
                <a:spcPct val="150000"/>
              </a:lnSpc>
              <a:spcBef>
                <a:spcPct val="0"/>
              </a:spcBef>
              <a:spcAft>
                <a:spcPct val="0"/>
              </a:spcAft>
            </a:pPr>
            <a:endParaRPr lang="zh-CN" altLang="zh-CN" sz="1200" b="1" dirty="0">
              <a:solidFill>
                <a:srgbClr val="595959"/>
              </a:solidFill>
              <a:latin typeface="微软雅黑" pitchFamily="34" charset="-122"/>
              <a:ea typeface="微软雅黑" pitchFamily="34" charset="-122"/>
            </a:endParaRPr>
          </a:p>
        </p:txBody>
      </p:sp>
      <p:sp>
        <p:nvSpPr>
          <p:cNvPr id="17" name="任意多边形 16"/>
          <p:cNvSpPr/>
          <p:nvPr/>
        </p:nvSpPr>
        <p:spPr>
          <a:xfrm flipH="1">
            <a:off x="576670" y="2212346"/>
            <a:ext cx="3160115" cy="824651"/>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cap="flat" cmpd="sng" algn="ctr">
            <a:solidFill>
              <a:srgbClr val="0070C0"/>
            </a:solidFill>
            <a:prstDash val="dash"/>
            <a:headEnd type="oval" w="med" len="med"/>
          </a:ln>
          <a:effectLst/>
        </p:spPr>
        <p:txBody>
          <a:bodyPr lIns="121914" tIns="60957" rIns="121914" bIns="60957" anchor="ctr"/>
          <a:lstStyle/>
          <a:p>
            <a:pPr algn="ctr" defTabSz="1219140">
              <a:defRPr/>
            </a:pPr>
            <a:endParaRPr lang="zh-CN" altLang="en-US" sz="2400" kern="0">
              <a:solidFill>
                <a:sysClr val="window" lastClr="FFFFFF"/>
              </a:solidFill>
            </a:endParaRPr>
          </a:p>
        </p:txBody>
      </p:sp>
      <p:sp>
        <p:nvSpPr>
          <p:cNvPr id="18" name="矩形 1"/>
          <p:cNvSpPr>
            <a:spLocks noChangeArrowheads="1"/>
          </p:cNvSpPr>
          <p:nvPr/>
        </p:nvSpPr>
        <p:spPr bwMode="auto">
          <a:xfrm>
            <a:off x="974107" y="1777380"/>
            <a:ext cx="2563370" cy="141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70" fontAlgn="base">
              <a:lnSpc>
                <a:spcPct val="150000"/>
              </a:lnSpc>
              <a:spcBef>
                <a:spcPct val="0"/>
              </a:spcBef>
              <a:spcAft>
                <a:spcPct val="0"/>
              </a:spcAft>
            </a:pPr>
            <a:r>
              <a:rPr lang="zh-CN" altLang="en-US" sz="1600" b="1" dirty="0">
                <a:solidFill>
                  <a:srgbClr val="595959"/>
                </a:solidFill>
                <a:latin typeface="微软雅黑" pitchFamily="34" charset="-122"/>
                <a:ea typeface="微软雅黑" pitchFamily="34" charset="-122"/>
              </a:rPr>
              <a:t>此处添加标题内容</a:t>
            </a:r>
            <a:endParaRPr lang="en-US" altLang="zh-CN" sz="1600" b="1" dirty="0">
              <a:solidFill>
                <a:srgbClr val="595959"/>
              </a:solidFill>
              <a:latin typeface="微软雅黑" pitchFamily="34" charset="-122"/>
              <a:ea typeface="微软雅黑" pitchFamily="34" charset="-122"/>
            </a:endParaRPr>
          </a:p>
          <a:p>
            <a:pPr algn="just" defTabSz="1219170" fontAlgn="base">
              <a:lnSpc>
                <a:spcPct val="150000"/>
              </a:lnSpc>
              <a:spcBef>
                <a:spcPct val="0"/>
              </a:spcBef>
              <a:spcAft>
                <a:spcPct val="0"/>
              </a:spcAft>
            </a:pPr>
            <a:r>
              <a:rPr lang="zh-CN" altLang="en-US" sz="1400" dirty="0">
                <a:solidFill>
                  <a:srgbClr val="595959"/>
                </a:solidFill>
                <a:latin typeface="微软雅黑" pitchFamily="34" charset="-122"/>
                <a:ea typeface="微软雅黑" pitchFamily="34" charset="-122"/>
              </a:rPr>
              <a:t>点击此处添加内容</a:t>
            </a:r>
            <a:endParaRPr lang="en-US" altLang="zh-CN" sz="1400" dirty="0">
              <a:solidFill>
                <a:srgbClr val="595959"/>
              </a:solidFill>
              <a:latin typeface="微软雅黑" pitchFamily="34" charset="-122"/>
              <a:ea typeface="微软雅黑" pitchFamily="34" charset="-122"/>
            </a:endParaRPr>
          </a:p>
          <a:p>
            <a:pPr algn="just" defTabSz="1219170" fontAlgn="base">
              <a:lnSpc>
                <a:spcPct val="150000"/>
              </a:lnSpc>
              <a:spcBef>
                <a:spcPct val="0"/>
              </a:spcBef>
              <a:spcAft>
                <a:spcPct val="0"/>
              </a:spcAft>
            </a:pPr>
            <a:r>
              <a:rPr lang="zh-CN" altLang="en-US" sz="1400" dirty="0">
                <a:solidFill>
                  <a:srgbClr val="595959"/>
                </a:solidFill>
                <a:latin typeface="微软雅黑" pitchFamily="34" charset="-122"/>
                <a:ea typeface="微软雅黑" pitchFamily="34" charset="-122"/>
              </a:rPr>
              <a:t>点击此处添加内容</a:t>
            </a:r>
            <a:endParaRPr lang="zh-CN" altLang="zh-CN" sz="1400" dirty="0">
              <a:solidFill>
                <a:srgbClr val="595959"/>
              </a:solidFill>
              <a:latin typeface="微软雅黑" pitchFamily="34" charset="-122"/>
              <a:ea typeface="微软雅黑" pitchFamily="34" charset="-122"/>
            </a:endParaRPr>
          </a:p>
          <a:p>
            <a:pPr algn="just" defTabSz="1219170" fontAlgn="base">
              <a:lnSpc>
                <a:spcPct val="150000"/>
              </a:lnSpc>
              <a:spcBef>
                <a:spcPct val="0"/>
              </a:spcBef>
              <a:spcAft>
                <a:spcPct val="0"/>
              </a:spcAft>
            </a:pPr>
            <a:endParaRPr lang="zh-CN" altLang="zh-CN" sz="1200" b="1" dirty="0">
              <a:solidFill>
                <a:srgbClr val="595959"/>
              </a:solidFill>
              <a:latin typeface="微软雅黑" pitchFamily="34" charset="-122"/>
              <a:ea typeface="微软雅黑" pitchFamily="34" charset="-122"/>
            </a:endParaRPr>
          </a:p>
        </p:txBody>
      </p:sp>
      <p:sp>
        <p:nvSpPr>
          <p:cNvPr id="19" name="任意多边形 18"/>
          <p:cNvSpPr/>
          <p:nvPr/>
        </p:nvSpPr>
        <p:spPr>
          <a:xfrm flipH="1">
            <a:off x="576670" y="3784027"/>
            <a:ext cx="2810011" cy="83102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12700" cap="flat" cmpd="sng" algn="ctr">
            <a:solidFill>
              <a:srgbClr val="0070C0"/>
            </a:solidFill>
            <a:prstDash val="dash"/>
            <a:headEnd type="oval" w="med" len="med"/>
          </a:ln>
          <a:effectLst/>
        </p:spPr>
        <p:txBody>
          <a:bodyPr lIns="121914" tIns="60957" rIns="121914" bIns="60957" anchor="ctr"/>
          <a:lstStyle/>
          <a:p>
            <a:pPr algn="ctr" defTabSz="1219140">
              <a:defRPr/>
            </a:pPr>
            <a:endParaRPr lang="zh-CN" altLang="en-US" sz="2400" kern="0">
              <a:solidFill>
                <a:sysClr val="window" lastClr="FFFFFF"/>
              </a:solidFill>
            </a:endParaRPr>
          </a:p>
        </p:txBody>
      </p:sp>
      <p:sp>
        <p:nvSpPr>
          <p:cNvPr id="20" name="矩形 1"/>
          <p:cNvSpPr>
            <a:spLocks noChangeArrowheads="1"/>
          </p:cNvSpPr>
          <p:nvPr/>
        </p:nvSpPr>
        <p:spPr bwMode="auto">
          <a:xfrm>
            <a:off x="989508" y="3301559"/>
            <a:ext cx="2552985"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70" fontAlgn="base">
              <a:lnSpc>
                <a:spcPct val="150000"/>
              </a:lnSpc>
              <a:spcBef>
                <a:spcPct val="0"/>
              </a:spcBef>
              <a:spcAft>
                <a:spcPct val="0"/>
              </a:spcAft>
            </a:pPr>
            <a:r>
              <a:rPr lang="zh-CN" altLang="en-US" sz="1600" b="1" dirty="0">
                <a:solidFill>
                  <a:srgbClr val="595959"/>
                </a:solidFill>
                <a:latin typeface="微软雅黑" pitchFamily="34" charset="-122"/>
                <a:ea typeface="微软雅黑" pitchFamily="34" charset="-122"/>
              </a:rPr>
              <a:t>此处添加标题内容</a:t>
            </a:r>
            <a:endParaRPr lang="en-US" altLang="zh-CN" sz="1600" b="1" dirty="0">
              <a:solidFill>
                <a:srgbClr val="595959"/>
              </a:solidFill>
              <a:latin typeface="微软雅黑" pitchFamily="34" charset="-122"/>
              <a:ea typeface="微软雅黑" pitchFamily="34" charset="-122"/>
            </a:endParaRPr>
          </a:p>
          <a:p>
            <a:pPr algn="just" defTabSz="1219170" fontAlgn="base">
              <a:lnSpc>
                <a:spcPct val="150000"/>
              </a:lnSpc>
              <a:spcBef>
                <a:spcPct val="0"/>
              </a:spcBef>
              <a:spcAft>
                <a:spcPct val="0"/>
              </a:spcAft>
            </a:pPr>
            <a:r>
              <a:rPr lang="zh-CN" altLang="en-US" sz="1400" dirty="0">
                <a:solidFill>
                  <a:srgbClr val="595959"/>
                </a:solidFill>
                <a:latin typeface="微软雅黑" pitchFamily="34" charset="-122"/>
                <a:ea typeface="微软雅黑" pitchFamily="34" charset="-122"/>
              </a:rPr>
              <a:t>点击此处添加内容</a:t>
            </a:r>
            <a:endParaRPr lang="en-US" altLang="zh-CN" sz="1400" dirty="0">
              <a:solidFill>
                <a:srgbClr val="595959"/>
              </a:solidFill>
              <a:latin typeface="微软雅黑" pitchFamily="34" charset="-122"/>
              <a:ea typeface="微软雅黑" pitchFamily="34" charset="-122"/>
            </a:endParaRPr>
          </a:p>
          <a:p>
            <a:pPr algn="just" defTabSz="1219170" fontAlgn="base">
              <a:lnSpc>
                <a:spcPct val="150000"/>
              </a:lnSpc>
              <a:spcBef>
                <a:spcPct val="0"/>
              </a:spcBef>
              <a:spcAft>
                <a:spcPct val="0"/>
              </a:spcAft>
            </a:pPr>
            <a:r>
              <a:rPr lang="zh-CN" altLang="en-US" sz="1400" dirty="0">
                <a:solidFill>
                  <a:srgbClr val="595959"/>
                </a:solidFill>
                <a:latin typeface="微软雅黑" pitchFamily="34" charset="-122"/>
                <a:ea typeface="微软雅黑" pitchFamily="34" charset="-122"/>
              </a:rPr>
              <a:t>点击此处添加内容</a:t>
            </a:r>
            <a:endParaRPr lang="zh-CN" altLang="zh-CN" sz="1400" dirty="0">
              <a:solidFill>
                <a:srgbClr val="595959"/>
              </a:solidFill>
              <a:latin typeface="微软雅黑" pitchFamily="34" charset="-122"/>
              <a:ea typeface="微软雅黑" pitchFamily="34" charset="-122"/>
            </a:endParaRPr>
          </a:p>
        </p:txBody>
      </p:sp>
      <p:sp>
        <p:nvSpPr>
          <p:cNvPr id="21" name="矩形 1"/>
          <p:cNvSpPr>
            <a:spLocks noChangeArrowheads="1"/>
          </p:cNvSpPr>
          <p:nvPr/>
        </p:nvSpPr>
        <p:spPr bwMode="auto">
          <a:xfrm>
            <a:off x="6662651" y="3505572"/>
            <a:ext cx="1900511" cy="150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p>
            <a:pPr algn="just" defTabSz="1219140">
              <a:lnSpc>
                <a:spcPct val="150000"/>
              </a:lnSpc>
            </a:pPr>
            <a:r>
              <a:rPr lang="zh-CN" altLang="en-US" sz="1600" b="1" kern="0" dirty="0">
                <a:solidFill>
                  <a:srgbClr val="595959"/>
                </a:solidFill>
                <a:latin typeface="微软雅黑" pitchFamily="34" charset="-122"/>
                <a:ea typeface="微软雅黑" pitchFamily="34" charset="-122"/>
              </a:rPr>
              <a:t>此处添加标题内容</a:t>
            </a:r>
            <a:endParaRPr lang="en-US" altLang="zh-CN" sz="1600" b="1" kern="0" dirty="0">
              <a:solidFill>
                <a:srgbClr val="595959"/>
              </a:solidFill>
              <a:latin typeface="微软雅黑" pitchFamily="34" charset="-122"/>
              <a:ea typeface="微软雅黑" pitchFamily="34" charset="-122"/>
            </a:endParaRPr>
          </a:p>
          <a:p>
            <a:pPr algn="just" defTabSz="1219140">
              <a:lnSpc>
                <a:spcPct val="150000"/>
              </a:lnSpc>
            </a:pPr>
            <a:r>
              <a:rPr lang="zh-CN" altLang="en-US" sz="1400" kern="0" dirty="0">
                <a:solidFill>
                  <a:srgbClr val="595959"/>
                </a:solidFill>
                <a:latin typeface="微软雅黑" pitchFamily="34" charset="-122"/>
                <a:ea typeface="微软雅黑" pitchFamily="34" charset="-122"/>
              </a:rPr>
              <a:t>点击此处添加内容</a:t>
            </a:r>
            <a:endParaRPr lang="en-US" altLang="zh-CN" sz="1400" kern="0" dirty="0">
              <a:solidFill>
                <a:srgbClr val="595959"/>
              </a:solidFill>
              <a:latin typeface="微软雅黑" pitchFamily="34" charset="-122"/>
              <a:ea typeface="微软雅黑" pitchFamily="34" charset="-122"/>
            </a:endParaRPr>
          </a:p>
          <a:p>
            <a:pPr algn="just" defTabSz="1219140">
              <a:lnSpc>
                <a:spcPct val="150000"/>
              </a:lnSpc>
            </a:pPr>
            <a:r>
              <a:rPr lang="zh-CN" altLang="en-US" sz="1400" kern="0" dirty="0">
                <a:solidFill>
                  <a:srgbClr val="595959"/>
                </a:solidFill>
                <a:latin typeface="微软雅黑" pitchFamily="34" charset="-122"/>
                <a:ea typeface="微软雅黑" pitchFamily="34" charset="-122"/>
              </a:rPr>
              <a:t>点击此处添加内容</a:t>
            </a:r>
            <a:endParaRPr lang="zh-CN" altLang="zh-CN" sz="1400" kern="0" dirty="0">
              <a:solidFill>
                <a:srgbClr val="595959"/>
              </a:solidFill>
              <a:latin typeface="微软雅黑" pitchFamily="34" charset="-122"/>
              <a:ea typeface="微软雅黑" pitchFamily="34" charset="-122"/>
            </a:endParaRPr>
          </a:p>
          <a:p>
            <a:pPr algn="just" defTabSz="1219140">
              <a:lnSpc>
                <a:spcPct val="150000"/>
              </a:lnSpc>
            </a:pPr>
            <a:endParaRPr lang="zh-CN" altLang="zh-CN" sz="1600" kern="0" dirty="0">
              <a:solidFill>
                <a:sysClr val="windowText" lastClr="000000"/>
              </a:solidFill>
            </a:endParaRPr>
          </a:p>
        </p:txBody>
      </p:sp>
      <p:sp>
        <p:nvSpPr>
          <p:cNvPr id="22" name="Freeform 11"/>
          <p:cNvSpPr>
            <a:spLocks/>
          </p:cNvSpPr>
          <p:nvPr/>
        </p:nvSpPr>
        <p:spPr bwMode="auto">
          <a:xfrm>
            <a:off x="6303460" y="1750854"/>
            <a:ext cx="359191" cy="314558"/>
          </a:xfrm>
          <a:custGeom>
            <a:avLst/>
            <a:gdLst>
              <a:gd name="T0" fmla="*/ 150135761 w 478"/>
              <a:gd name="T1" fmla="*/ 22539537 h 420"/>
              <a:gd name="T2" fmla="*/ 148879634 w 478"/>
              <a:gd name="T3" fmla="*/ 13774223 h 420"/>
              <a:gd name="T4" fmla="*/ 143854005 w 478"/>
              <a:gd name="T5" fmla="*/ 6260858 h 420"/>
              <a:gd name="T6" fmla="*/ 136315561 w 478"/>
              <a:gd name="T7" fmla="*/ 1251948 h 420"/>
              <a:gd name="T8" fmla="*/ 127520991 w 478"/>
              <a:gd name="T9" fmla="*/ 0 h 420"/>
              <a:gd name="T10" fmla="*/ 123123986 w 478"/>
              <a:gd name="T11" fmla="*/ 0 h 420"/>
              <a:gd name="T12" fmla="*/ 114957479 w 478"/>
              <a:gd name="T13" fmla="*/ 3756403 h 420"/>
              <a:gd name="T14" fmla="*/ 109303787 w 478"/>
              <a:gd name="T15" fmla="*/ 9391287 h 420"/>
              <a:gd name="T16" fmla="*/ 105534845 w 478"/>
              <a:gd name="T17" fmla="*/ 17530626 h 420"/>
              <a:gd name="T18" fmla="*/ 105534845 w 478"/>
              <a:gd name="T19" fmla="*/ 22539537 h 420"/>
              <a:gd name="T20" fmla="*/ 107419035 w 478"/>
              <a:gd name="T21" fmla="*/ 31304850 h 420"/>
              <a:gd name="T22" fmla="*/ 112444665 w 478"/>
              <a:gd name="T23" fmla="*/ 38818215 h 420"/>
              <a:gd name="T24" fmla="*/ 65330934 w 478"/>
              <a:gd name="T25" fmla="*/ 52591879 h 420"/>
              <a:gd name="T26" fmla="*/ 30152653 w 478"/>
              <a:gd name="T27" fmla="*/ 70749039 h 420"/>
              <a:gd name="T28" fmla="*/ 26383711 w 478"/>
              <a:gd name="T29" fmla="*/ 69496532 h 420"/>
              <a:gd name="T30" fmla="*/ 22614770 w 478"/>
              <a:gd name="T31" fmla="*/ 69496532 h 420"/>
              <a:gd name="T32" fmla="*/ 13820200 w 478"/>
              <a:gd name="T33" fmla="*/ 70749039 h 420"/>
              <a:gd name="T34" fmla="*/ 6909819 w 478"/>
              <a:gd name="T35" fmla="*/ 75757949 h 420"/>
              <a:gd name="T36" fmla="*/ 1884751 w 478"/>
              <a:gd name="T37" fmla="*/ 82644781 h 420"/>
              <a:gd name="T38" fmla="*/ 0 w 478"/>
              <a:gd name="T39" fmla="*/ 91410095 h 420"/>
              <a:gd name="T40" fmla="*/ 628063 w 478"/>
              <a:gd name="T41" fmla="*/ 96419005 h 420"/>
              <a:gd name="T42" fmla="*/ 4397005 w 478"/>
              <a:gd name="T43" fmla="*/ 104558344 h 420"/>
              <a:gd name="T44" fmla="*/ 10050697 w 478"/>
              <a:gd name="T45" fmla="*/ 110193228 h 420"/>
              <a:gd name="T46" fmla="*/ 18217204 w 478"/>
              <a:gd name="T47" fmla="*/ 113949631 h 420"/>
              <a:gd name="T48" fmla="*/ 22614770 w 478"/>
              <a:gd name="T49" fmla="*/ 113949631 h 420"/>
              <a:gd name="T50" fmla="*/ 31409341 w 478"/>
              <a:gd name="T51" fmla="*/ 112697124 h 420"/>
              <a:gd name="T52" fmla="*/ 38947223 w 478"/>
              <a:gd name="T53" fmla="*/ 107688773 h 420"/>
              <a:gd name="T54" fmla="*/ 43344789 w 478"/>
              <a:gd name="T55" fmla="*/ 100175408 h 420"/>
              <a:gd name="T56" fmla="*/ 45228979 w 478"/>
              <a:gd name="T57" fmla="*/ 91410095 h 420"/>
              <a:gd name="T58" fmla="*/ 45228979 w 478"/>
              <a:gd name="T59" fmla="*/ 87027158 h 420"/>
              <a:gd name="T60" fmla="*/ 76638319 w 478"/>
              <a:gd name="T61" fmla="*/ 131480258 h 420"/>
              <a:gd name="T62" fmla="*/ 133802747 w 478"/>
              <a:gd name="T63" fmla="*/ 43826566 h 420"/>
              <a:gd name="T64" fmla="*/ 136944186 w 478"/>
              <a:gd name="T65" fmla="*/ 42574618 h 420"/>
              <a:gd name="T66" fmla="*/ 143225942 w 478"/>
              <a:gd name="T67" fmla="*/ 38818215 h 420"/>
              <a:gd name="T68" fmla="*/ 147622946 w 478"/>
              <a:gd name="T69" fmla="*/ 33183331 h 420"/>
              <a:gd name="T70" fmla="*/ 150135761 w 478"/>
              <a:gd name="T71" fmla="*/ 26295940 h 420"/>
              <a:gd name="T72" fmla="*/ 150135761 w 478"/>
              <a:gd name="T73" fmla="*/ 22539537 h 4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8" h="420">
                <a:moveTo>
                  <a:pt x="478" y="72"/>
                </a:moveTo>
                <a:lnTo>
                  <a:pt x="478" y="72"/>
                </a:lnTo>
                <a:lnTo>
                  <a:pt x="478" y="56"/>
                </a:lnTo>
                <a:lnTo>
                  <a:pt x="474" y="44"/>
                </a:lnTo>
                <a:lnTo>
                  <a:pt x="466" y="30"/>
                </a:lnTo>
                <a:lnTo>
                  <a:pt x="458" y="20"/>
                </a:lnTo>
                <a:lnTo>
                  <a:pt x="448" y="12"/>
                </a:lnTo>
                <a:lnTo>
                  <a:pt x="434" y="4"/>
                </a:lnTo>
                <a:lnTo>
                  <a:pt x="422" y="0"/>
                </a:lnTo>
                <a:lnTo>
                  <a:pt x="406" y="0"/>
                </a:lnTo>
                <a:lnTo>
                  <a:pt x="392" y="0"/>
                </a:lnTo>
                <a:lnTo>
                  <a:pt x="378" y="4"/>
                </a:lnTo>
                <a:lnTo>
                  <a:pt x="366" y="12"/>
                </a:lnTo>
                <a:lnTo>
                  <a:pt x="356" y="20"/>
                </a:lnTo>
                <a:lnTo>
                  <a:pt x="348" y="30"/>
                </a:lnTo>
                <a:lnTo>
                  <a:pt x="340" y="44"/>
                </a:lnTo>
                <a:lnTo>
                  <a:pt x="336" y="56"/>
                </a:lnTo>
                <a:lnTo>
                  <a:pt x="336" y="72"/>
                </a:lnTo>
                <a:lnTo>
                  <a:pt x="336" y="86"/>
                </a:lnTo>
                <a:lnTo>
                  <a:pt x="342" y="100"/>
                </a:lnTo>
                <a:lnTo>
                  <a:pt x="348" y="112"/>
                </a:lnTo>
                <a:lnTo>
                  <a:pt x="358" y="124"/>
                </a:lnTo>
                <a:lnTo>
                  <a:pt x="276" y="318"/>
                </a:lnTo>
                <a:lnTo>
                  <a:pt x="208" y="168"/>
                </a:lnTo>
                <a:lnTo>
                  <a:pt x="148" y="160"/>
                </a:lnTo>
                <a:lnTo>
                  <a:pt x="96" y="226"/>
                </a:lnTo>
                <a:lnTo>
                  <a:pt x="84" y="222"/>
                </a:lnTo>
                <a:lnTo>
                  <a:pt x="72" y="222"/>
                </a:lnTo>
                <a:lnTo>
                  <a:pt x="58" y="222"/>
                </a:lnTo>
                <a:lnTo>
                  <a:pt x="44" y="226"/>
                </a:lnTo>
                <a:lnTo>
                  <a:pt x="32" y="234"/>
                </a:lnTo>
                <a:lnTo>
                  <a:pt x="22" y="242"/>
                </a:lnTo>
                <a:lnTo>
                  <a:pt x="14" y="252"/>
                </a:lnTo>
                <a:lnTo>
                  <a:pt x="6" y="264"/>
                </a:lnTo>
                <a:lnTo>
                  <a:pt x="2" y="278"/>
                </a:lnTo>
                <a:lnTo>
                  <a:pt x="0" y="292"/>
                </a:lnTo>
                <a:lnTo>
                  <a:pt x="2" y="308"/>
                </a:lnTo>
                <a:lnTo>
                  <a:pt x="6" y="320"/>
                </a:lnTo>
                <a:lnTo>
                  <a:pt x="14" y="334"/>
                </a:lnTo>
                <a:lnTo>
                  <a:pt x="22" y="344"/>
                </a:lnTo>
                <a:lnTo>
                  <a:pt x="32" y="352"/>
                </a:lnTo>
                <a:lnTo>
                  <a:pt x="44" y="360"/>
                </a:lnTo>
                <a:lnTo>
                  <a:pt x="58" y="364"/>
                </a:lnTo>
                <a:lnTo>
                  <a:pt x="72" y="364"/>
                </a:lnTo>
                <a:lnTo>
                  <a:pt x="88" y="364"/>
                </a:lnTo>
                <a:lnTo>
                  <a:pt x="100" y="360"/>
                </a:lnTo>
                <a:lnTo>
                  <a:pt x="112" y="352"/>
                </a:lnTo>
                <a:lnTo>
                  <a:pt x="124" y="344"/>
                </a:lnTo>
                <a:lnTo>
                  <a:pt x="132" y="334"/>
                </a:lnTo>
                <a:lnTo>
                  <a:pt x="138" y="320"/>
                </a:lnTo>
                <a:lnTo>
                  <a:pt x="144" y="308"/>
                </a:lnTo>
                <a:lnTo>
                  <a:pt x="144" y="292"/>
                </a:lnTo>
                <a:lnTo>
                  <a:pt x="144" y="278"/>
                </a:lnTo>
                <a:lnTo>
                  <a:pt x="168" y="248"/>
                </a:lnTo>
                <a:lnTo>
                  <a:pt x="244" y="420"/>
                </a:lnTo>
                <a:lnTo>
                  <a:pt x="308" y="418"/>
                </a:lnTo>
                <a:lnTo>
                  <a:pt x="426" y="140"/>
                </a:lnTo>
                <a:lnTo>
                  <a:pt x="436" y="136"/>
                </a:lnTo>
                <a:lnTo>
                  <a:pt x="448" y="130"/>
                </a:lnTo>
                <a:lnTo>
                  <a:pt x="456" y="124"/>
                </a:lnTo>
                <a:lnTo>
                  <a:pt x="464" y="114"/>
                </a:lnTo>
                <a:lnTo>
                  <a:pt x="470" y="106"/>
                </a:lnTo>
                <a:lnTo>
                  <a:pt x="474" y="94"/>
                </a:lnTo>
                <a:lnTo>
                  <a:pt x="478" y="84"/>
                </a:lnTo>
                <a:lnTo>
                  <a:pt x="478" y="72"/>
                </a:lnTo>
                <a:close/>
              </a:path>
            </a:pathLst>
          </a:custGeom>
          <a:solidFill>
            <a:srgbClr val="0070C0"/>
          </a:solidFill>
          <a:ln>
            <a:noFill/>
          </a:ln>
          <a:extLst/>
        </p:spPr>
        <p:txBody>
          <a:bodyPr lIns="121914" tIns="60957" rIns="121914" bIns="60957"/>
          <a:lstStyle/>
          <a:p>
            <a:pPr defTabSz="1219140"/>
            <a:endParaRPr lang="zh-CN" altLang="en-US" sz="2400" kern="0">
              <a:solidFill>
                <a:sysClr val="windowText" lastClr="000000"/>
              </a:solidFill>
            </a:endParaRPr>
          </a:p>
        </p:txBody>
      </p:sp>
      <p:grpSp>
        <p:nvGrpSpPr>
          <p:cNvPr id="23" name="组合 122"/>
          <p:cNvGrpSpPr>
            <a:grpSpLocks/>
          </p:cNvGrpSpPr>
          <p:nvPr/>
        </p:nvGrpSpPr>
        <p:grpSpPr bwMode="auto">
          <a:xfrm>
            <a:off x="698920" y="1894643"/>
            <a:ext cx="257171" cy="259297"/>
            <a:chOff x="3889445" y="2973091"/>
            <a:chExt cx="319708" cy="324921"/>
          </a:xfrm>
          <a:solidFill>
            <a:srgbClr val="0070C0"/>
          </a:solidFill>
        </p:grpSpPr>
        <p:sp>
          <p:nvSpPr>
            <p:cNvPr id="24" name="Rectangle 12"/>
            <p:cNvSpPr>
              <a:spLocks noChangeArrowheads="1"/>
            </p:cNvSpPr>
            <p:nvPr/>
          </p:nvSpPr>
          <p:spPr bwMode="auto">
            <a:xfrm>
              <a:off x="3889445" y="3006104"/>
              <a:ext cx="128578" cy="1268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ysClr val="windowText" lastClr="000000"/>
                </a:solidFill>
              </a:endParaRPr>
            </a:p>
          </p:txBody>
        </p:sp>
        <p:sp>
          <p:nvSpPr>
            <p:cNvPr id="25" name="Rectangle 13"/>
            <p:cNvSpPr>
              <a:spLocks noChangeArrowheads="1"/>
            </p:cNvSpPr>
            <p:nvPr/>
          </p:nvSpPr>
          <p:spPr bwMode="auto">
            <a:xfrm>
              <a:off x="4049299" y="2973091"/>
              <a:ext cx="159854" cy="159854"/>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ysClr val="windowText" lastClr="000000"/>
                </a:solidFill>
              </a:endParaRPr>
            </a:p>
          </p:txBody>
        </p:sp>
        <p:sp>
          <p:nvSpPr>
            <p:cNvPr id="26" name="Rectangle 14"/>
            <p:cNvSpPr>
              <a:spLocks noChangeArrowheads="1"/>
            </p:cNvSpPr>
            <p:nvPr/>
          </p:nvSpPr>
          <p:spPr bwMode="auto">
            <a:xfrm>
              <a:off x="3889445" y="3171171"/>
              <a:ext cx="128578" cy="1268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ysClr val="windowText" lastClr="000000"/>
                </a:solidFill>
              </a:endParaRPr>
            </a:p>
          </p:txBody>
        </p:sp>
        <p:sp>
          <p:nvSpPr>
            <p:cNvPr id="27" name="Rectangle 15"/>
            <p:cNvSpPr>
              <a:spLocks noChangeArrowheads="1"/>
            </p:cNvSpPr>
            <p:nvPr/>
          </p:nvSpPr>
          <p:spPr bwMode="auto">
            <a:xfrm>
              <a:off x="4049299" y="3171171"/>
              <a:ext cx="126841" cy="126841"/>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ysClr val="windowText" lastClr="000000"/>
                </a:solidFill>
              </a:endParaRPr>
            </a:p>
          </p:txBody>
        </p:sp>
      </p:grpSp>
      <p:grpSp>
        <p:nvGrpSpPr>
          <p:cNvPr id="28" name="组合 13321"/>
          <p:cNvGrpSpPr>
            <a:grpSpLocks/>
          </p:cNvGrpSpPr>
          <p:nvPr/>
        </p:nvGrpSpPr>
        <p:grpSpPr bwMode="auto">
          <a:xfrm>
            <a:off x="6341716" y="3645148"/>
            <a:ext cx="282679" cy="280553"/>
            <a:chOff x="1057275" y="3008313"/>
            <a:chExt cx="368300" cy="368300"/>
          </a:xfrm>
          <a:solidFill>
            <a:srgbClr val="0070C0"/>
          </a:solidFill>
        </p:grpSpPr>
        <p:sp>
          <p:nvSpPr>
            <p:cNvPr id="29" name="Freeform 11"/>
            <p:cNvSpPr>
              <a:spLocks/>
            </p:cNvSpPr>
            <p:nvPr/>
          </p:nvSpPr>
          <p:spPr bwMode="auto">
            <a:xfrm>
              <a:off x="1057275" y="3033713"/>
              <a:ext cx="342900" cy="342900"/>
            </a:xfrm>
            <a:custGeom>
              <a:avLst/>
              <a:gdLst>
                <a:gd name="T0" fmla="*/ 252015625 w 216"/>
                <a:gd name="T1" fmla="*/ 0 h 216"/>
                <a:gd name="T2" fmla="*/ 252015625 w 216"/>
                <a:gd name="T3" fmla="*/ 0 h 216"/>
                <a:gd name="T4" fmla="*/ 201612500 w 216"/>
                <a:gd name="T5" fmla="*/ 5040313 h 216"/>
                <a:gd name="T6" fmla="*/ 156249688 w 216"/>
                <a:gd name="T7" fmla="*/ 25201563 h 216"/>
                <a:gd name="T8" fmla="*/ 115927188 w 216"/>
                <a:gd name="T9" fmla="*/ 45362813 h 216"/>
                <a:gd name="T10" fmla="*/ 75604688 w 216"/>
                <a:gd name="T11" fmla="*/ 80645000 h 216"/>
                <a:gd name="T12" fmla="*/ 75604688 w 216"/>
                <a:gd name="T13" fmla="*/ 80645000 h 216"/>
                <a:gd name="T14" fmla="*/ 40322500 w 216"/>
                <a:gd name="T15" fmla="*/ 120967500 h 216"/>
                <a:gd name="T16" fmla="*/ 15120938 w 216"/>
                <a:gd name="T17" fmla="*/ 171370625 h 216"/>
                <a:gd name="T18" fmla="*/ 0 w 216"/>
                <a:gd name="T19" fmla="*/ 221773750 h 216"/>
                <a:gd name="T20" fmla="*/ 0 w 216"/>
                <a:gd name="T21" fmla="*/ 272176875 h 216"/>
                <a:gd name="T22" fmla="*/ 0 w 216"/>
                <a:gd name="T23" fmla="*/ 322580000 h 216"/>
                <a:gd name="T24" fmla="*/ 15120938 w 216"/>
                <a:gd name="T25" fmla="*/ 372983125 h 216"/>
                <a:gd name="T26" fmla="*/ 40322500 w 216"/>
                <a:gd name="T27" fmla="*/ 423386250 h 216"/>
                <a:gd name="T28" fmla="*/ 75604688 w 216"/>
                <a:gd name="T29" fmla="*/ 463708750 h 216"/>
                <a:gd name="T30" fmla="*/ 75604688 w 216"/>
                <a:gd name="T31" fmla="*/ 463708750 h 216"/>
                <a:gd name="T32" fmla="*/ 120967500 w 216"/>
                <a:gd name="T33" fmla="*/ 498990938 h 216"/>
                <a:gd name="T34" fmla="*/ 166330313 w 216"/>
                <a:gd name="T35" fmla="*/ 524192500 h 216"/>
                <a:gd name="T36" fmla="*/ 216733438 w 216"/>
                <a:gd name="T37" fmla="*/ 539313438 h 216"/>
                <a:gd name="T38" fmla="*/ 272176875 w 216"/>
                <a:gd name="T39" fmla="*/ 544353750 h 216"/>
                <a:gd name="T40" fmla="*/ 322580000 w 216"/>
                <a:gd name="T41" fmla="*/ 539313438 h 216"/>
                <a:gd name="T42" fmla="*/ 372983125 w 216"/>
                <a:gd name="T43" fmla="*/ 524192500 h 216"/>
                <a:gd name="T44" fmla="*/ 423386250 w 216"/>
                <a:gd name="T45" fmla="*/ 498990938 h 216"/>
                <a:gd name="T46" fmla="*/ 463708750 w 216"/>
                <a:gd name="T47" fmla="*/ 463708750 h 216"/>
                <a:gd name="T48" fmla="*/ 463708750 w 216"/>
                <a:gd name="T49" fmla="*/ 463708750 h 216"/>
                <a:gd name="T50" fmla="*/ 498990938 w 216"/>
                <a:gd name="T51" fmla="*/ 428426563 h 216"/>
                <a:gd name="T52" fmla="*/ 519152188 w 216"/>
                <a:gd name="T53" fmla="*/ 383063750 h 216"/>
                <a:gd name="T54" fmla="*/ 534273125 w 216"/>
                <a:gd name="T55" fmla="*/ 337700938 h 216"/>
                <a:gd name="T56" fmla="*/ 544353750 w 216"/>
                <a:gd name="T57" fmla="*/ 292338125 h 216"/>
                <a:gd name="T58" fmla="*/ 252015625 w 216"/>
                <a:gd name="T59" fmla="*/ 292338125 h 216"/>
                <a:gd name="T60" fmla="*/ 252015625 w 216"/>
                <a:gd name="T61" fmla="*/ 0 h 2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6" h="216">
                  <a:moveTo>
                    <a:pt x="100" y="0"/>
                  </a:moveTo>
                  <a:lnTo>
                    <a:pt x="100" y="0"/>
                  </a:lnTo>
                  <a:lnTo>
                    <a:pt x="80" y="2"/>
                  </a:lnTo>
                  <a:lnTo>
                    <a:pt x="62" y="10"/>
                  </a:lnTo>
                  <a:lnTo>
                    <a:pt x="46" y="18"/>
                  </a:lnTo>
                  <a:lnTo>
                    <a:pt x="30" y="32"/>
                  </a:lnTo>
                  <a:lnTo>
                    <a:pt x="16" y="48"/>
                  </a:lnTo>
                  <a:lnTo>
                    <a:pt x="6" y="68"/>
                  </a:lnTo>
                  <a:lnTo>
                    <a:pt x="0" y="88"/>
                  </a:lnTo>
                  <a:lnTo>
                    <a:pt x="0" y="108"/>
                  </a:lnTo>
                  <a:lnTo>
                    <a:pt x="0" y="128"/>
                  </a:lnTo>
                  <a:lnTo>
                    <a:pt x="6" y="148"/>
                  </a:lnTo>
                  <a:lnTo>
                    <a:pt x="16" y="168"/>
                  </a:lnTo>
                  <a:lnTo>
                    <a:pt x="30" y="184"/>
                  </a:lnTo>
                  <a:lnTo>
                    <a:pt x="48" y="198"/>
                  </a:lnTo>
                  <a:lnTo>
                    <a:pt x="66" y="208"/>
                  </a:lnTo>
                  <a:lnTo>
                    <a:pt x="86" y="214"/>
                  </a:lnTo>
                  <a:lnTo>
                    <a:pt x="108" y="216"/>
                  </a:lnTo>
                  <a:lnTo>
                    <a:pt x="128" y="214"/>
                  </a:lnTo>
                  <a:lnTo>
                    <a:pt x="148" y="208"/>
                  </a:lnTo>
                  <a:lnTo>
                    <a:pt x="168" y="198"/>
                  </a:lnTo>
                  <a:lnTo>
                    <a:pt x="184" y="184"/>
                  </a:lnTo>
                  <a:lnTo>
                    <a:pt x="198" y="170"/>
                  </a:lnTo>
                  <a:lnTo>
                    <a:pt x="206" y="152"/>
                  </a:lnTo>
                  <a:lnTo>
                    <a:pt x="212" y="134"/>
                  </a:lnTo>
                  <a:lnTo>
                    <a:pt x="216" y="116"/>
                  </a:lnTo>
                  <a:lnTo>
                    <a:pt x="100" y="116"/>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ysClr val="windowText" lastClr="000000"/>
                </a:solidFill>
              </a:endParaRPr>
            </a:p>
          </p:txBody>
        </p:sp>
        <p:sp>
          <p:nvSpPr>
            <p:cNvPr id="30" name="Freeform 12"/>
            <p:cNvSpPr>
              <a:spLocks/>
            </p:cNvSpPr>
            <p:nvPr/>
          </p:nvSpPr>
          <p:spPr bwMode="auto">
            <a:xfrm>
              <a:off x="1238250" y="3008313"/>
              <a:ext cx="187325" cy="184150"/>
            </a:xfrm>
            <a:custGeom>
              <a:avLst/>
              <a:gdLst>
                <a:gd name="T0" fmla="*/ 216733438 w 118"/>
                <a:gd name="T1" fmla="*/ 80645000 h 116"/>
                <a:gd name="T2" fmla="*/ 216733438 w 118"/>
                <a:gd name="T3" fmla="*/ 80645000 h 116"/>
                <a:gd name="T4" fmla="*/ 196572188 w 118"/>
                <a:gd name="T5" fmla="*/ 60483750 h 116"/>
                <a:gd name="T6" fmla="*/ 171370625 w 118"/>
                <a:gd name="T7" fmla="*/ 40322500 h 116"/>
                <a:gd name="T8" fmla="*/ 141128750 w 118"/>
                <a:gd name="T9" fmla="*/ 25201563 h 116"/>
                <a:gd name="T10" fmla="*/ 115927188 w 118"/>
                <a:gd name="T11" fmla="*/ 15120938 h 116"/>
                <a:gd name="T12" fmla="*/ 90725625 w 118"/>
                <a:gd name="T13" fmla="*/ 5040313 h 116"/>
                <a:gd name="T14" fmla="*/ 60483750 w 118"/>
                <a:gd name="T15" fmla="*/ 0 h 116"/>
                <a:gd name="T16" fmla="*/ 30241875 w 118"/>
                <a:gd name="T17" fmla="*/ 0 h 116"/>
                <a:gd name="T18" fmla="*/ 0 w 118"/>
                <a:gd name="T19" fmla="*/ 0 h 116"/>
                <a:gd name="T20" fmla="*/ 0 w 118"/>
                <a:gd name="T21" fmla="*/ 292338125 h 116"/>
                <a:gd name="T22" fmla="*/ 297378438 w 118"/>
                <a:gd name="T23" fmla="*/ 292338125 h 116"/>
                <a:gd name="T24" fmla="*/ 297378438 w 118"/>
                <a:gd name="T25" fmla="*/ 292338125 h 116"/>
                <a:gd name="T26" fmla="*/ 297378438 w 118"/>
                <a:gd name="T27" fmla="*/ 267136563 h 116"/>
                <a:gd name="T28" fmla="*/ 297378438 w 118"/>
                <a:gd name="T29" fmla="*/ 236894688 h 116"/>
                <a:gd name="T30" fmla="*/ 287297813 w 118"/>
                <a:gd name="T31" fmla="*/ 206652813 h 116"/>
                <a:gd name="T32" fmla="*/ 282257500 w 118"/>
                <a:gd name="T33" fmla="*/ 181451250 h 116"/>
                <a:gd name="T34" fmla="*/ 272176875 w 118"/>
                <a:gd name="T35" fmla="*/ 151209375 h 116"/>
                <a:gd name="T36" fmla="*/ 257055938 w 118"/>
                <a:gd name="T37" fmla="*/ 126007813 h 116"/>
                <a:gd name="T38" fmla="*/ 236894688 w 118"/>
                <a:gd name="T39" fmla="*/ 100806250 h 116"/>
                <a:gd name="T40" fmla="*/ 216733438 w 118"/>
                <a:gd name="T41" fmla="*/ 80645000 h 116"/>
                <a:gd name="T42" fmla="*/ 216733438 w 118"/>
                <a:gd name="T43" fmla="*/ 80645000 h 1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8" h="116">
                  <a:moveTo>
                    <a:pt x="86" y="32"/>
                  </a:moveTo>
                  <a:lnTo>
                    <a:pt x="86" y="32"/>
                  </a:lnTo>
                  <a:lnTo>
                    <a:pt x="78" y="24"/>
                  </a:lnTo>
                  <a:lnTo>
                    <a:pt x="68" y="16"/>
                  </a:lnTo>
                  <a:lnTo>
                    <a:pt x="56" y="10"/>
                  </a:lnTo>
                  <a:lnTo>
                    <a:pt x="46" y="6"/>
                  </a:lnTo>
                  <a:lnTo>
                    <a:pt x="36" y="2"/>
                  </a:lnTo>
                  <a:lnTo>
                    <a:pt x="24" y="0"/>
                  </a:lnTo>
                  <a:lnTo>
                    <a:pt x="12" y="0"/>
                  </a:lnTo>
                  <a:lnTo>
                    <a:pt x="0" y="0"/>
                  </a:lnTo>
                  <a:lnTo>
                    <a:pt x="0" y="116"/>
                  </a:lnTo>
                  <a:lnTo>
                    <a:pt x="118" y="116"/>
                  </a:lnTo>
                  <a:lnTo>
                    <a:pt x="118" y="106"/>
                  </a:lnTo>
                  <a:lnTo>
                    <a:pt x="118" y="94"/>
                  </a:lnTo>
                  <a:lnTo>
                    <a:pt x="114" y="82"/>
                  </a:lnTo>
                  <a:lnTo>
                    <a:pt x="112" y="72"/>
                  </a:lnTo>
                  <a:lnTo>
                    <a:pt x="108" y="60"/>
                  </a:lnTo>
                  <a:lnTo>
                    <a:pt x="102" y="50"/>
                  </a:lnTo>
                  <a:lnTo>
                    <a:pt x="94" y="40"/>
                  </a:lnTo>
                  <a:lnTo>
                    <a:pt x="8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ysClr val="windowText" lastClr="000000"/>
                </a:solidFill>
              </a:endParaRPr>
            </a:p>
          </p:txBody>
        </p:sp>
      </p:grpSp>
      <p:grpSp>
        <p:nvGrpSpPr>
          <p:cNvPr id="31" name="组合 13322"/>
          <p:cNvGrpSpPr>
            <a:grpSpLocks/>
          </p:cNvGrpSpPr>
          <p:nvPr/>
        </p:nvGrpSpPr>
        <p:grpSpPr bwMode="auto">
          <a:xfrm>
            <a:off x="702818" y="3384809"/>
            <a:ext cx="280550" cy="299680"/>
            <a:chOff x="1946500" y="2659080"/>
            <a:chExt cx="249236" cy="264850"/>
          </a:xfrm>
          <a:solidFill>
            <a:srgbClr val="0070C0"/>
          </a:solidFill>
        </p:grpSpPr>
        <p:sp>
          <p:nvSpPr>
            <p:cNvPr id="32" name="Rectangle 13"/>
            <p:cNvSpPr>
              <a:spLocks noChangeArrowheads="1"/>
            </p:cNvSpPr>
            <p:nvPr/>
          </p:nvSpPr>
          <p:spPr bwMode="auto">
            <a:xfrm>
              <a:off x="1946500" y="2712050"/>
              <a:ext cx="40474" cy="21188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ysClr val="windowText" lastClr="000000"/>
                </a:solidFill>
              </a:endParaRPr>
            </a:p>
          </p:txBody>
        </p:sp>
        <p:sp>
          <p:nvSpPr>
            <p:cNvPr id="33" name="Rectangle 14"/>
            <p:cNvSpPr>
              <a:spLocks noChangeArrowheads="1"/>
            </p:cNvSpPr>
            <p:nvPr/>
          </p:nvSpPr>
          <p:spPr bwMode="auto">
            <a:xfrm>
              <a:off x="2016797" y="2679947"/>
              <a:ext cx="40474" cy="243983"/>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ysClr val="windowText" lastClr="000000"/>
                </a:solidFill>
              </a:endParaRPr>
            </a:p>
          </p:txBody>
        </p:sp>
        <p:sp>
          <p:nvSpPr>
            <p:cNvPr id="34" name="Rectangle 15"/>
            <p:cNvSpPr>
              <a:spLocks noChangeArrowheads="1"/>
            </p:cNvSpPr>
            <p:nvPr/>
          </p:nvSpPr>
          <p:spPr bwMode="auto">
            <a:xfrm>
              <a:off x="2084964" y="2659080"/>
              <a:ext cx="42604" cy="264850"/>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ysClr val="windowText" lastClr="000000"/>
                </a:solidFill>
              </a:endParaRPr>
            </a:p>
          </p:txBody>
        </p:sp>
        <p:sp>
          <p:nvSpPr>
            <p:cNvPr id="35" name="Rectangle 16"/>
            <p:cNvSpPr>
              <a:spLocks noChangeArrowheads="1"/>
            </p:cNvSpPr>
            <p:nvPr/>
          </p:nvSpPr>
          <p:spPr bwMode="auto">
            <a:xfrm>
              <a:off x="2155262" y="2790702"/>
              <a:ext cx="40474" cy="13322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zh-CN" altLang="en-US" sz="2400" kern="0">
                <a:solidFill>
                  <a:sysClr val="windowText" lastClr="000000"/>
                </a:solidFill>
              </a:endParaRPr>
            </a:p>
          </p:txBody>
        </p:sp>
      </p:grpSp>
      <p:sp>
        <p:nvSpPr>
          <p:cNvPr id="36" name="任意多边形 35"/>
          <p:cNvSpPr/>
          <p:nvPr/>
        </p:nvSpPr>
        <p:spPr>
          <a:xfrm>
            <a:off x="5370421" y="2132443"/>
            <a:ext cx="3196974" cy="824651"/>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cap="flat" cmpd="sng" algn="ctr">
            <a:solidFill>
              <a:srgbClr val="0070C0"/>
            </a:solidFill>
            <a:prstDash val="dash"/>
            <a:headEnd type="oval" w="med" len="med"/>
          </a:ln>
          <a:effectLst/>
        </p:spPr>
        <p:txBody>
          <a:bodyPr lIns="121914" tIns="60957" rIns="121914" bIns="60957" anchor="ctr"/>
          <a:lstStyle/>
          <a:p>
            <a:pPr algn="ctr" defTabSz="1219140">
              <a:defRPr/>
            </a:pPr>
            <a:endParaRPr lang="zh-CN" altLang="en-US" sz="2400" kern="0">
              <a:solidFill>
                <a:sysClr val="window" lastClr="FFFFFF"/>
              </a:solidFill>
            </a:endParaRPr>
          </a:p>
        </p:txBody>
      </p:sp>
      <p:sp>
        <p:nvSpPr>
          <p:cNvPr id="37" name="任意多边形 36"/>
          <p:cNvSpPr/>
          <p:nvPr/>
        </p:nvSpPr>
        <p:spPr>
          <a:xfrm>
            <a:off x="5238073" y="3980948"/>
            <a:ext cx="3329322" cy="83102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12700" cap="flat" cmpd="sng" algn="ctr">
            <a:solidFill>
              <a:srgbClr val="0070C0"/>
            </a:solidFill>
            <a:prstDash val="dash"/>
            <a:headEnd type="oval" w="med" len="med"/>
          </a:ln>
          <a:effectLst/>
        </p:spPr>
        <p:txBody>
          <a:bodyPr lIns="121914" tIns="60957" rIns="121914" bIns="60957" anchor="ctr"/>
          <a:lstStyle/>
          <a:p>
            <a:pPr algn="ctr" defTabSz="1219140">
              <a:defRPr/>
            </a:pPr>
            <a:endParaRPr lang="zh-CN" altLang="en-US" sz="2400" kern="0">
              <a:solidFill>
                <a:sysClr val="window" lastClr="FFFFFF"/>
              </a:solidFill>
            </a:endParaRPr>
          </a:p>
        </p:txBody>
      </p:sp>
      <p:sp>
        <p:nvSpPr>
          <p:cNvPr id="38" name="Oval 54"/>
          <p:cNvSpPr>
            <a:spLocks noChangeArrowheads="1"/>
          </p:cNvSpPr>
          <p:nvPr/>
        </p:nvSpPr>
        <p:spPr bwMode="auto">
          <a:xfrm>
            <a:off x="3698743" y="3001516"/>
            <a:ext cx="110520" cy="110520"/>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headEnd/>
            <a:tailEnd/>
          </a:ln>
          <a:effectLst>
            <a:outerShdw blurRad="63500" sx="102000" sy="102000" algn="ctr" rotWithShape="0">
              <a:prstClr val="black">
                <a:alpha val="40000"/>
              </a:prstClr>
            </a:outerShdw>
          </a:effectLst>
        </p:spPr>
        <p:txBody>
          <a:bodyPr lIns="121914" tIns="60957" rIns="121914" bIns="60957"/>
          <a:lstStyle/>
          <a:p>
            <a:pPr defTabSz="1219140">
              <a:defRPr/>
            </a:pPr>
            <a:endParaRPr lang="zh-CN" altLang="en-US" sz="2400" kern="0">
              <a:solidFill>
                <a:sysClr val="windowText" lastClr="000000"/>
              </a:solidFill>
            </a:endParaRPr>
          </a:p>
        </p:txBody>
      </p:sp>
      <p:sp>
        <p:nvSpPr>
          <p:cNvPr id="39" name="Oval 54"/>
          <p:cNvSpPr>
            <a:spLocks noChangeArrowheads="1"/>
          </p:cNvSpPr>
          <p:nvPr/>
        </p:nvSpPr>
        <p:spPr bwMode="auto">
          <a:xfrm>
            <a:off x="5305892" y="2931620"/>
            <a:ext cx="110520" cy="110520"/>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headEnd/>
            <a:tailEnd/>
          </a:ln>
          <a:effectLst>
            <a:outerShdw blurRad="63500" sx="102000" sy="102000" algn="ctr" rotWithShape="0">
              <a:prstClr val="black">
                <a:alpha val="40000"/>
              </a:prstClr>
            </a:outerShdw>
          </a:effectLst>
        </p:spPr>
        <p:txBody>
          <a:bodyPr lIns="121914" tIns="60957" rIns="121914" bIns="60957"/>
          <a:lstStyle/>
          <a:p>
            <a:pPr defTabSz="1219140">
              <a:defRPr/>
            </a:pPr>
            <a:endParaRPr lang="zh-CN" altLang="en-US" sz="2400" kern="0">
              <a:solidFill>
                <a:sysClr val="windowText" lastClr="000000"/>
              </a:solidFill>
            </a:endParaRPr>
          </a:p>
        </p:txBody>
      </p:sp>
      <p:sp>
        <p:nvSpPr>
          <p:cNvPr id="40" name="Oval 54"/>
          <p:cNvSpPr>
            <a:spLocks noChangeArrowheads="1"/>
          </p:cNvSpPr>
          <p:nvPr/>
        </p:nvSpPr>
        <p:spPr bwMode="auto">
          <a:xfrm>
            <a:off x="5161876" y="4763204"/>
            <a:ext cx="110520" cy="110520"/>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headEnd/>
            <a:tailEnd/>
          </a:ln>
          <a:effectLst>
            <a:outerShdw blurRad="63500" sx="102000" sy="102000" algn="ctr" rotWithShape="0">
              <a:prstClr val="black">
                <a:alpha val="40000"/>
              </a:prstClr>
            </a:outerShdw>
          </a:effectLst>
        </p:spPr>
        <p:txBody>
          <a:bodyPr lIns="121914" tIns="60957" rIns="121914" bIns="60957"/>
          <a:lstStyle/>
          <a:p>
            <a:pPr defTabSz="1219140">
              <a:defRPr/>
            </a:pPr>
            <a:endParaRPr lang="zh-CN" altLang="en-US" sz="2400" kern="0">
              <a:solidFill>
                <a:sysClr val="windowText" lastClr="000000"/>
              </a:solidFill>
            </a:endParaRPr>
          </a:p>
        </p:txBody>
      </p:sp>
      <p:sp>
        <p:nvSpPr>
          <p:cNvPr id="41" name="Oval 54"/>
          <p:cNvSpPr>
            <a:spLocks noChangeArrowheads="1"/>
          </p:cNvSpPr>
          <p:nvPr/>
        </p:nvSpPr>
        <p:spPr bwMode="auto">
          <a:xfrm>
            <a:off x="3328180" y="4567198"/>
            <a:ext cx="110520" cy="110520"/>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headEnd/>
            <a:tailEnd/>
          </a:ln>
          <a:effectLst>
            <a:outerShdw blurRad="63500" sx="102000" sy="102000" algn="ctr" rotWithShape="0">
              <a:prstClr val="black">
                <a:alpha val="40000"/>
              </a:prstClr>
            </a:outerShdw>
          </a:effectLst>
        </p:spPr>
        <p:txBody>
          <a:bodyPr lIns="121914" tIns="60957" rIns="121914" bIns="60957"/>
          <a:lstStyle/>
          <a:p>
            <a:pPr defTabSz="1219140">
              <a:defRPr/>
            </a:pPr>
            <a:endParaRPr lang="zh-CN" altLang="en-US" sz="2400" kern="0">
              <a:solidFill>
                <a:sysClr val="windowText" lastClr="000000"/>
              </a:solidFill>
            </a:endParaRPr>
          </a:p>
        </p:txBody>
      </p:sp>
    </p:spTree>
    <p:extLst>
      <p:ext uri="{BB962C8B-B14F-4D97-AF65-F5344CB8AC3E}">
        <p14:creationId xmlns:p14="http://schemas.microsoft.com/office/powerpoint/2010/main" val="3703375817"/>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3" presetClass="entr" presetSubtype="32"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strVal val="4*#ppt_w"/>
                                          </p:val>
                                        </p:tav>
                                        <p:tav tm="100000">
                                          <p:val>
                                            <p:strVal val="#ppt_w"/>
                                          </p:val>
                                        </p:tav>
                                      </p:tavLst>
                                    </p:anim>
                                    <p:anim calcmode="lin" valueType="num">
                                      <p:cBhvr>
                                        <p:cTn id="25" dur="500" fill="hold"/>
                                        <p:tgtEl>
                                          <p:spTgt spid="12"/>
                                        </p:tgtEl>
                                        <p:attrNameLst>
                                          <p:attrName>ppt_h</p:attrName>
                                        </p:attrNameLst>
                                      </p:cBhvr>
                                      <p:tavLst>
                                        <p:tav tm="0">
                                          <p:val>
                                            <p:strVal val="4*#ppt_h"/>
                                          </p:val>
                                        </p:tav>
                                        <p:tav tm="100000">
                                          <p:val>
                                            <p:strVal val="#ppt_h"/>
                                          </p:val>
                                        </p:tav>
                                      </p:tavLst>
                                    </p:anim>
                                  </p:childTnLst>
                                </p:cTn>
                              </p:par>
                            </p:childTnLst>
                          </p:cTn>
                        </p:par>
                        <p:par>
                          <p:cTn id="26" fill="hold">
                            <p:stCondLst>
                              <p:cond delay="1000"/>
                            </p:stCondLst>
                            <p:childTnLst>
                              <p:par>
                                <p:cTn id="27" presetID="23" presetClass="entr" presetSubtype="32"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strVal val="4*#ppt_w"/>
                                          </p:val>
                                        </p:tav>
                                        <p:tav tm="100000">
                                          <p:val>
                                            <p:strVal val="#ppt_w"/>
                                          </p:val>
                                        </p:tav>
                                      </p:tavLst>
                                    </p:anim>
                                    <p:anim calcmode="lin" valueType="num">
                                      <p:cBhvr>
                                        <p:cTn id="30" dur="500" fill="hold"/>
                                        <p:tgtEl>
                                          <p:spTgt spid="13"/>
                                        </p:tgtEl>
                                        <p:attrNameLst>
                                          <p:attrName>ppt_h</p:attrName>
                                        </p:attrNameLst>
                                      </p:cBhvr>
                                      <p:tavLst>
                                        <p:tav tm="0">
                                          <p:val>
                                            <p:strVal val="4*#ppt_h"/>
                                          </p:val>
                                        </p:tav>
                                        <p:tav tm="100000">
                                          <p:val>
                                            <p:strVal val="#ppt_h"/>
                                          </p:val>
                                        </p:tav>
                                      </p:tavLst>
                                    </p:anim>
                                  </p:childTnLst>
                                </p:cTn>
                              </p:par>
                            </p:childTnLst>
                          </p:cTn>
                        </p:par>
                        <p:par>
                          <p:cTn id="31" fill="hold">
                            <p:stCondLst>
                              <p:cond delay="1500"/>
                            </p:stCondLst>
                            <p:childTnLst>
                              <p:par>
                                <p:cTn id="32" presetID="23" presetClass="entr" presetSubtype="32"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strVal val="4*#ppt_w"/>
                                          </p:val>
                                        </p:tav>
                                        <p:tav tm="100000">
                                          <p:val>
                                            <p:strVal val="#ppt_w"/>
                                          </p:val>
                                        </p:tav>
                                      </p:tavLst>
                                    </p:anim>
                                    <p:anim calcmode="lin" valueType="num">
                                      <p:cBhvr>
                                        <p:cTn id="35" dur="500" fill="hold"/>
                                        <p:tgtEl>
                                          <p:spTgt spid="15"/>
                                        </p:tgtEl>
                                        <p:attrNameLst>
                                          <p:attrName>ppt_h</p:attrName>
                                        </p:attrNameLst>
                                      </p:cBhvr>
                                      <p:tavLst>
                                        <p:tav tm="0">
                                          <p:val>
                                            <p:strVal val="4*#ppt_h"/>
                                          </p:val>
                                        </p:tav>
                                        <p:tav tm="100000">
                                          <p:val>
                                            <p:strVal val="#ppt_h"/>
                                          </p:val>
                                        </p:tav>
                                      </p:tavLst>
                                    </p:anim>
                                  </p:childTnLst>
                                </p:cTn>
                              </p:par>
                            </p:childTnLst>
                          </p:cTn>
                        </p:par>
                        <p:par>
                          <p:cTn id="36" fill="hold">
                            <p:stCondLst>
                              <p:cond delay="2000"/>
                            </p:stCondLst>
                            <p:childTnLst>
                              <p:par>
                                <p:cTn id="37" presetID="23" presetClass="entr" presetSubtype="32"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strVal val="4*#ppt_w"/>
                                          </p:val>
                                        </p:tav>
                                        <p:tav tm="100000">
                                          <p:val>
                                            <p:strVal val="#ppt_w"/>
                                          </p:val>
                                        </p:tav>
                                      </p:tavLst>
                                    </p:anim>
                                    <p:anim calcmode="lin" valueType="num">
                                      <p:cBhvr>
                                        <p:cTn id="40" dur="500" fill="hold"/>
                                        <p:tgtEl>
                                          <p:spTgt spid="14"/>
                                        </p:tgtEl>
                                        <p:attrNameLst>
                                          <p:attrName>ppt_h</p:attrName>
                                        </p:attrNameLst>
                                      </p:cBhvr>
                                      <p:tavLst>
                                        <p:tav tm="0">
                                          <p:val>
                                            <p:strVal val="4*#ppt_h"/>
                                          </p:val>
                                        </p:tav>
                                        <p:tav tm="100000">
                                          <p:val>
                                            <p:strVal val="#ppt_h"/>
                                          </p:val>
                                        </p:tav>
                                      </p:tavLst>
                                    </p:anim>
                                  </p:childTnLst>
                                </p:cTn>
                              </p:par>
                            </p:childTnLst>
                          </p:cTn>
                        </p:par>
                        <p:par>
                          <p:cTn id="41" fill="hold">
                            <p:stCondLst>
                              <p:cond delay="2500"/>
                            </p:stCondLst>
                            <p:childTnLst>
                              <p:par>
                                <p:cTn id="42" presetID="22" presetClass="entr" presetSubtype="4"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down)">
                                      <p:cBhvr>
                                        <p:cTn id="44" dur="500"/>
                                        <p:tgtEl>
                                          <p:spTgt spid="3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childTnLst>
                          </p:cTn>
                        </p:par>
                        <p:par>
                          <p:cTn id="54" fill="hold">
                            <p:stCondLst>
                              <p:cond delay="3000"/>
                            </p:stCondLst>
                            <p:childTnLst>
                              <p:par>
                                <p:cTn id="55" presetID="2" presetClass="entr" presetSubtype="4"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ppt_x"/>
                                          </p:val>
                                        </p:tav>
                                        <p:tav tm="100000">
                                          <p:val>
                                            <p:strVal val="#ppt_x"/>
                                          </p:val>
                                        </p:tav>
                                      </p:tavLst>
                                    </p:anim>
                                    <p:anim calcmode="lin" valueType="num">
                                      <p:cBhvr additive="base">
                                        <p:cTn id="62" dur="500" fill="hold"/>
                                        <p:tgtEl>
                                          <p:spTgt spid="2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par>
                          <p:cTn id="71" fill="hold">
                            <p:stCondLst>
                              <p:cond delay="3500"/>
                            </p:stCondLst>
                            <p:childTnLst>
                              <p:par>
                                <p:cTn id="72" presetID="22" presetClass="entr" presetSubtype="8"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wipe(left)">
                                      <p:cBhvr>
                                        <p:cTn id="80" dur="500"/>
                                        <p:tgtEl>
                                          <p:spTgt spid="40"/>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additive="base">
                                        <p:cTn id="87" dur="500" fill="hold"/>
                                        <p:tgtEl>
                                          <p:spTgt spid="16"/>
                                        </p:tgtEl>
                                        <p:attrNameLst>
                                          <p:attrName>ppt_x</p:attrName>
                                        </p:attrNameLst>
                                      </p:cBhvr>
                                      <p:tavLst>
                                        <p:tav tm="0">
                                          <p:val>
                                            <p:strVal val="#ppt_x"/>
                                          </p:val>
                                        </p:tav>
                                        <p:tav tm="100000">
                                          <p:val>
                                            <p:strVal val="#ppt_x"/>
                                          </p:val>
                                        </p:tav>
                                      </p:tavLst>
                                    </p:anim>
                                    <p:anim calcmode="lin" valueType="num">
                                      <p:cBhvr additive="base">
                                        <p:cTn id="88" dur="500" fill="hold"/>
                                        <p:tgtEl>
                                          <p:spTgt spid="1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ppt_x"/>
                                          </p:val>
                                        </p:tav>
                                        <p:tav tm="100000">
                                          <p:val>
                                            <p:strVal val="#ppt_x"/>
                                          </p:val>
                                        </p:tav>
                                      </p:tavLst>
                                    </p:anim>
                                    <p:anim calcmode="lin" valueType="num">
                                      <p:cBhvr additive="base">
                                        <p:cTn id="92" dur="500" fill="hold"/>
                                        <p:tgtEl>
                                          <p:spTgt spid="2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ppt_x"/>
                                          </p:val>
                                        </p:tav>
                                        <p:tav tm="100000">
                                          <p:val>
                                            <p:strVal val="#ppt_x"/>
                                          </p:val>
                                        </p:tav>
                                      </p:tavLst>
                                    </p:anim>
                                    <p:anim calcmode="lin" valueType="num">
                                      <p:cBhvr additive="base">
                                        <p:cTn id="96" dur="500" fill="hold"/>
                                        <p:tgtEl>
                                          <p:spTgt spid="2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P spid="16" grpId="0"/>
      <p:bldP spid="17" grpId="0" animBg="1"/>
      <p:bldP spid="18" grpId="0"/>
      <p:bldP spid="19" grpId="0" animBg="1"/>
      <p:bldP spid="20" grpId="0"/>
      <p:bldP spid="21" grpId="0"/>
      <p:bldP spid="22" grpId="0" animBg="1"/>
      <p:bldP spid="36" grpId="0" animBg="1"/>
      <p:bldP spid="37" grpId="0" animBg="1"/>
      <p:bldP spid="38" grpId="0" animBg="1"/>
      <p:bldP spid="39" grpId="0" animBg="1"/>
      <p:bldP spid="40"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34" name="任意多边形 33"/>
          <p:cNvSpPr/>
          <p:nvPr/>
        </p:nvSpPr>
        <p:spPr>
          <a:xfrm rot="1723431">
            <a:off x="2864170" y="2880389"/>
            <a:ext cx="1817395" cy="1339301"/>
          </a:xfrm>
          <a:custGeom>
            <a:avLst/>
            <a:gdLst/>
            <a:ahLst/>
            <a:cxnLst/>
            <a:rect l="l" t="t" r="r" b="b"/>
            <a:pathLst>
              <a:path w="2351321" h="1732770">
                <a:moveTo>
                  <a:pt x="1516639" y="0"/>
                </a:moveTo>
                <a:lnTo>
                  <a:pt x="2302371" y="743002"/>
                </a:lnTo>
                <a:cubicBezTo>
                  <a:pt x="2370314" y="1065730"/>
                  <a:pt x="2367934" y="1403106"/>
                  <a:pt x="2292691" y="1732770"/>
                </a:cubicBezTo>
                <a:lnTo>
                  <a:pt x="0" y="1209479"/>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2385060" tIns="1267461" rIns="133604" bIns="1612899" numCol="1" spcCol="1270" anchor="ctr" anchorCtr="0">
            <a:noAutofit/>
          </a:bodyPr>
          <a:lstStyle/>
          <a:p>
            <a:pPr algn="ctr" defTabSz="1689100">
              <a:lnSpc>
                <a:spcPct val="90000"/>
              </a:lnSpc>
              <a:spcBef>
                <a:spcPct val="0"/>
              </a:spcBef>
              <a:spcAft>
                <a:spcPct val="35000"/>
              </a:spcAft>
              <a:defRPr/>
            </a:pPr>
            <a:endParaRPr lang="zh-CN" altLang="en-US" sz="3800">
              <a:solidFill>
                <a:sysClr val="window" lastClr="FFFFFF"/>
              </a:solidFill>
            </a:endParaRPr>
          </a:p>
        </p:txBody>
      </p:sp>
      <p:sp>
        <p:nvSpPr>
          <p:cNvPr id="35" name="任意多边形 34"/>
          <p:cNvSpPr/>
          <p:nvPr/>
        </p:nvSpPr>
        <p:spPr>
          <a:xfrm rot="1723431">
            <a:off x="1012652" y="1524653"/>
            <a:ext cx="3635301" cy="3635301"/>
          </a:xfrm>
          <a:custGeom>
            <a:avLst/>
            <a:gdLst>
              <a:gd name="connsiteX0" fmla="*/ 3370965 w 3413760"/>
              <a:gd name="connsiteY0" fmla="*/ 2086696 h 3413760"/>
              <a:gd name="connsiteX1" fmla="*/ 2447467 w 3413760"/>
              <a:gd name="connsiteY1" fmla="*/ 3244726 h 3413760"/>
              <a:gd name="connsiteX2" fmla="*/ 1706880 w 3413760"/>
              <a:gd name="connsiteY2" fmla="*/ 1706880 h 3413760"/>
              <a:gd name="connsiteX3" fmla="*/ 3370965 w 3413760"/>
              <a:gd name="connsiteY3" fmla="*/ 2086696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3370965" y="2086696"/>
                </a:moveTo>
                <a:cubicBezTo>
                  <a:pt x="3255378" y="2593118"/>
                  <a:pt x="2915472" y="3019346"/>
                  <a:pt x="2447467" y="3244726"/>
                </a:cubicBezTo>
                <a:lnTo>
                  <a:pt x="1706880" y="1706880"/>
                </a:lnTo>
                <a:lnTo>
                  <a:pt x="3370965" y="2086696"/>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2244090" tIns="2081530" rIns="374650" bIns="781050" numCol="1" spcCol="1270" anchor="ctr" anchorCtr="0">
            <a:noAutofit/>
          </a:bodyPr>
          <a:lstStyle/>
          <a:p>
            <a:pPr algn="ctr" defTabSz="1733550">
              <a:lnSpc>
                <a:spcPct val="90000"/>
              </a:lnSpc>
              <a:spcBef>
                <a:spcPct val="0"/>
              </a:spcBef>
              <a:spcAft>
                <a:spcPct val="35000"/>
              </a:spcAft>
              <a:defRPr/>
            </a:pPr>
            <a:endParaRPr lang="zh-CN" altLang="en-US" sz="3900">
              <a:solidFill>
                <a:sysClr val="window" lastClr="FFFFFF"/>
              </a:solidFill>
            </a:endParaRPr>
          </a:p>
        </p:txBody>
      </p:sp>
      <p:sp>
        <p:nvSpPr>
          <p:cNvPr id="36" name="任意多边形 35"/>
          <p:cNvSpPr/>
          <p:nvPr/>
        </p:nvSpPr>
        <p:spPr>
          <a:xfrm rot="1723431">
            <a:off x="1012652" y="1524653"/>
            <a:ext cx="3635301" cy="3635301"/>
          </a:xfrm>
          <a:custGeom>
            <a:avLst/>
            <a:gdLst>
              <a:gd name="connsiteX0" fmla="*/ 2447430 w 3413760"/>
              <a:gd name="connsiteY0" fmla="*/ 3244744 h 3413760"/>
              <a:gd name="connsiteX1" fmla="*/ 966292 w 3413760"/>
              <a:gd name="connsiteY1" fmla="*/ 3244726 h 3413760"/>
              <a:gd name="connsiteX2" fmla="*/ 1706880 w 3413760"/>
              <a:gd name="connsiteY2" fmla="*/ 1706880 h 3413760"/>
              <a:gd name="connsiteX3" fmla="*/ 2447430 w 3413760"/>
              <a:gd name="connsiteY3" fmla="*/ 3244744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2447430" y="3244744"/>
                </a:moveTo>
                <a:cubicBezTo>
                  <a:pt x="1979433" y="3470105"/>
                  <a:pt x="1434283" y="3470099"/>
                  <a:pt x="966292" y="3244726"/>
                </a:cubicBezTo>
                <a:lnTo>
                  <a:pt x="1706880" y="1706880"/>
                </a:lnTo>
                <a:lnTo>
                  <a:pt x="2447430" y="3244744"/>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1299210" tIns="2731771" rIns="1299210" bIns="130809" numCol="1" spcCol="1270" anchor="ctr" anchorCtr="0">
            <a:noAutofit/>
          </a:bodyPr>
          <a:lstStyle/>
          <a:p>
            <a:pPr algn="ctr" defTabSz="1733550">
              <a:lnSpc>
                <a:spcPct val="90000"/>
              </a:lnSpc>
              <a:spcBef>
                <a:spcPct val="0"/>
              </a:spcBef>
              <a:spcAft>
                <a:spcPct val="35000"/>
              </a:spcAft>
              <a:defRPr/>
            </a:pPr>
            <a:endParaRPr lang="zh-CN" altLang="en-US" sz="3900">
              <a:solidFill>
                <a:sysClr val="window" lastClr="FFFFFF"/>
              </a:solidFill>
            </a:endParaRPr>
          </a:p>
        </p:txBody>
      </p:sp>
      <p:sp>
        <p:nvSpPr>
          <p:cNvPr id="37" name="任意多边形 36"/>
          <p:cNvSpPr/>
          <p:nvPr/>
        </p:nvSpPr>
        <p:spPr>
          <a:xfrm rot="1723431">
            <a:off x="1012652" y="1524653"/>
            <a:ext cx="3635301" cy="3635301"/>
          </a:xfrm>
          <a:custGeom>
            <a:avLst/>
            <a:gdLst>
              <a:gd name="connsiteX0" fmla="*/ 966292 w 3413760"/>
              <a:gd name="connsiteY0" fmla="*/ 3244726 h 3413760"/>
              <a:gd name="connsiteX1" fmla="*/ 42795 w 3413760"/>
              <a:gd name="connsiteY1" fmla="*/ 2086696 h 3413760"/>
              <a:gd name="connsiteX2" fmla="*/ 1706880 w 3413760"/>
              <a:gd name="connsiteY2" fmla="*/ 1706880 h 3413760"/>
              <a:gd name="connsiteX3" fmla="*/ 966292 w 3413760"/>
              <a:gd name="connsiteY3" fmla="*/ 3244726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966292" y="3244726"/>
                </a:moveTo>
                <a:cubicBezTo>
                  <a:pt x="498287" y="3019347"/>
                  <a:pt x="158382" y="2593118"/>
                  <a:pt x="42795" y="2086696"/>
                </a:cubicBezTo>
                <a:lnTo>
                  <a:pt x="1706880" y="1706880"/>
                </a:lnTo>
                <a:lnTo>
                  <a:pt x="966292" y="3244726"/>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374650" tIns="2081530" rIns="2244090" bIns="781050" numCol="1" spcCol="1270" anchor="ctr" anchorCtr="0">
            <a:noAutofit/>
          </a:bodyPr>
          <a:lstStyle/>
          <a:p>
            <a:pPr algn="ctr" defTabSz="1733550">
              <a:lnSpc>
                <a:spcPct val="90000"/>
              </a:lnSpc>
              <a:spcBef>
                <a:spcPct val="0"/>
              </a:spcBef>
              <a:spcAft>
                <a:spcPct val="35000"/>
              </a:spcAft>
              <a:defRPr/>
            </a:pPr>
            <a:endParaRPr lang="zh-CN" altLang="en-US" sz="3900">
              <a:solidFill>
                <a:sysClr val="window" lastClr="FFFFFF"/>
              </a:solidFill>
            </a:endParaRPr>
          </a:p>
        </p:txBody>
      </p:sp>
      <p:sp>
        <p:nvSpPr>
          <p:cNvPr id="38" name="任意多边形 37"/>
          <p:cNvSpPr/>
          <p:nvPr/>
        </p:nvSpPr>
        <p:spPr>
          <a:xfrm rot="1723431">
            <a:off x="1012652" y="1524653"/>
            <a:ext cx="3635301" cy="3635301"/>
          </a:xfrm>
          <a:custGeom>
            <a:avLst/>
            <a:gdLst>
              <a:gd name="connsiteX0" fmla="*/ 42795 w 3413760"/>
              <a:gd name="connsiteY0" fmla="*/ 2086695 h 3413760"/>
              <a:gd name="connsiteX1" fmla="*/ 372387 w 3413760"/>
              <a:gd name="connsiteY1" fmla="*/ 642658 h 3413760"/>
              <a:gd name="connsiteX2" fmla="*/ 1706880 w 3413760"/>
              <a:gd name="connsiteY2" fmla="*/ 1706880 h 3413760"/>
              <a:gd name="connsiteX3" fmla="*/ 42795 w 3413760"/>
              <a:gd name="connsiteY3" fmla="*/ 2086695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42795" y="2086695"/>
                </a:moveTo>
                <a:cubicBezTo>
                  <a:pt x="-72792" y="1580274"/>
                  <a:pt x="48519" y="1048777"/>
                  <a:pt x="372387" y="642658"/>
                </a:cubicBezTo>
                <a:lnTo>
                  <a:pt x="1706880" y="1706880"/>
                </a:lnTo>
                <a:lnTo>
                  <a:pt x="42795" y="2086695"/>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124714" tIns="1258571" rIns="2376170" bIns="1604009" numCol="1" spcCol="1270" anchor="ctr" anchorCtr="0">
            <a:noAutofit/>
          </a:bodyPr>
          <a:lstStyle/>
          <a:p>
            <a:pPr algn="ctr" defTabSz="1377950">
              <a:lnSpc>
                <a:spcPct val="90000"/>
              </a:lnSpc>
              <a:spcBef>
                <a:spcPct val="0"/>
              </a:spcBef>
              <a:spcAft>
                <a:spcPct val="35000"/>
              </a:spcAft>
              <a:defRPr/>
            </a:pPr>
            <a:endParaRPr lang="zh-CN" altLang="en-US" sz="3100">
              <a:solidFill>
                <a:sysClr val="window" lastClr="FFFFFF"/>
              </a:solidFill>
            </a:endParaRPr>
          </a:p>
        </p:txBody>
      </p:sp>
      <p:sp>
        <p:nvSpPr>
          <p:cNvPr id="39" name="任意多边形 38"/>
          <p:cNvSpPr/>
          <p:nvPr/>
        </p:nvSpPr>
        <p:spPr>
          <a:xfrm rot="1723431">
            <a:off x="1012652" y="1524653"/>
            <a:ext cx="3635301" cy="3635301"/>
          </a:xfrm>
          <a:custGeom>
            <a:avLst/>
            <a:gdLst>
              <a:gd name="connsiteX0" fmla="*/ 372387 w 3413760"/>
              <a:gd name="connsiteY0" fmla="*/ 642658 h 3413760"/>
              <a:gd name="connsiteX1" fmla="*/ 1706880 w 3413760"/>
              <a:gd name="connsiteY1" fmla="*/ 0 h 3413760"/>
              <a:gd name="connsiteX2" fmla="*/ 1706880 w 3413760"/>
              <a:gd name="connsiteY2" fmla="*/ 1706880 h 3413760"/>
              <a:gd name="connsiteX3" fmla="*/ 372387 w 3413760"/>
              <a:gd name="connsiteY3" fmla="*/ 642658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372387" y="642658"/>
                </a:moveTo>
                <a:cubicBezTo>
                  <a:pt x="696256" y="236539"/>
                  <a:pt x="1187434" y="0"/>
                  <a:pt x="1706880" y="0"/>
                </a:cubicBezTo>
                <a:lnTo>
                  <a:pt x="1706880" y="1706880"/>
                </a:lnTo>
                <a:lnTo>
                  <a:pt x="372387" y="642658"/>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776478" tIns="361951" rIns="1776222" bIns="2536189" numCol="1" spcCol="1270" anchor="ctr" anchorCtr="0">
            <a:noAutofit/>
          </a:bodyPr>
          <a:lstStyle/>
          <a:p>
            <a:pPr algn="ctr" defTabSz="1289050">
              <a:lnSpc>
                <a:spcPct val="90000"/>
              </a:lnSpc>
              <a:spcBef>
                <a:spcPct val="0"/>
              </a:spcBef>
              <a:spcAft>
                <a:spcPct val="35000"/>
              </a:spcAft>
              <a:defRPr/>
            </a:pPr>
            <a:endParaRPr lang="zh-CN" altLang="en-US" sz="2900">
              <a:solidFill>
                <a:sysClr val="window" lastClr="FFFFFF"/>
              </a:solidFill>
            </a:endParaRPr>
          </a:p>
        </p:txBody>
      </p:sp>
      <p:sp>
        <p:nvSpPr>
          <p:cNvPr id="40" name="椭圆 39"/>
          <p:cNvSpPr/>
          <p:nvPr/>
        </p:nvSpPr>
        <p:spPr>
          <a:xfrm>
            <a:off x="2590513" y="3111074"/>
            <a:ext cx="507037" cy="507037"/>
          </a:xfrm>
          <a:prstGeom prst="ellipse">
            <a:avLst/>
          </a:prstGeom>
          <a:solidFill>
            <a:srgbClr val="0070C0"/>
          </a:solidFill>
          <a:ln w="25400"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ysClr val="window" lastClr="FFFFFF"/>
              </a:solidFill>
            </a:endParaRPr>
          </a:p>
        </p:txBody>
      </p:sp>
      <p:sp>
        <p:nvSpPr>
          <p:cNvPr id="41" name="TextBox 40"/>
          <p:cNvSpPr txBox="1"/>
          <p:nvPr/>
        </p:nvSpPr>
        <p:spPr>
          <a:xfrm>
            <a:off x="2654162" y="2743694"/>
            <a:ext cx="404789" cy="372410"/>
          </a:xfrm>
          <a:prstGeom prst="rect">
            <a:avLst/>
          </a:prstGeom>
          <a:noFill/>
        </p:spPr>
        <p:txBody>
          <a:bodyPr wrap="square" rtlCol="0">
            <a:spAutoFit/>
          </a:bodyPr>
          <a:lstStyle/>
          <a:p>
            <a:pPr algn="ctr">
              <a:lnSpc>
                <a:spcPct val="130000"/>
              </a:lnSpc>
              <a:defRPr/>
            </a:pPr>
            <a:r>
              <a:rPr lang="en-US" altLang="zh-CN" sz="1400" kern="0" dirty="0">
                <a:solidFill>
                  <a:sysClr val="window" lastClr="FFFFFF"/>
                </a:solidFill>
                <a:latin typeface="Arial" pitchFamily="34" charset="0"/>
                <a:ea typeface="微软雅黑" pitchFamily="34" charset="-122"/>
                <a:cs typeface="Arial" pitchFamily="34" charset="0"/>
              </a:rPr>
              <a:t>06</a:t>
            </a:r>
            <a:endParaRPr lang="zh-CN" altLang="en-US" sz="1400" kern="0" dirty="0">
              <a:solidFill>
                <a:sysClr val="window" lastClr="FFFFFF"/>
              </a:solidFill>
              <a:latin typeface="Arial" pitchFamily="34" charset="0"/>
              <a:ea typeface="微软雅黑" pitchFamily="34" charset="-122"/>
              <a:cs typeface="Arial" pitchFamily="34" charset="0"/>
            </a:endParaRPr>
          </a:p>
        </p:txBody>
      </p:sp>
      <p:sp>
        <p:nvSpPr>
          <p:cNvPr id="42" name="TextBox 41"/>
          <p:cNvSpPr txBox="1"/>
          <p:nvPr/>
        </p:nvSpPr>
        <p:spPr>
          <a:xfrm>
            <a:off x="2280286" y="2885358"/>
            <a:ext cx="404789" cy="372410"/>
          </a:xfrm>
          <a:prstGeom prst="rect">
            <a:avLst/>
          </a:prstGeom>
          <a:noFill/>
        </p:spPr>
        <p:txBody>
          <a:bodyPr wrap="square" rtlCol="0">
            <a:spAutoFit/>
          </a:bodyPr>
          <a:lstStyle/>
          <a:p>
            <a:pPr algn="ctr">
              <a:lnSpc>
                <a:spcPct val="130000"/>
              </a:lnSpc>
              <a:defRPr/>
            </a:pPr>
            <a:r>
              <a:rPr lang="en-US" altLang="zh-CN" sz="1400" kern="0" dirty="0">
                <a:solidFill>
                  <a:sysClr val="window" lastClr="FFFFFF"/>
                </a:solidFill>
                <a:latin typeface="Arial" pitchFamily="34" charset="0"/>
                <a:ea typeface="微软雅黑" pitchFamily="34" charset="-122"/>
                <a:cs typeface="Arial" pitchFamily="34" charset="0"/>
              </a:rPr>
              <a:t>05</a:t>
            </a:r>
            <a:endParaRPr lang="zh-CN" altLang="en-US" sz="1400" kern="0" dirty="0">
              <a:solidFill>
                <a:sysClr val="window" lastClr="FFFFFF"/>
              </a:solidFill>
              <a:latin typeface="Arial" pitchFamily="34" charset="0"/>
              <a:ea typeface="微软雅黑" pitchFamily="34" charset="-122"/>
              <a:cs typeface="Arial" pitchFamily="34" charset="0"/>
            </a:endParaRPr>
          </a:p>
        </p:txBody>
      </p:sp>
      <p:sp>
        <p:nvSpPr>
          <p:cNvPr id="43" name="TextBox 42"/>
          <p:cNvSpPr txBox="1"/>
          <p:nvPr/>
        </p:nvSpPr>
        <p:spPr>
          <a:xfrm>
            <a:off x="2203861" y="3254966"/>
            <a:ext cx="404789" cy="372410"/>
          </a:xfrm>
          <a:prstGeom prst="rect">
            <a:avLst/>
          </a:prstGeom>
          <a:noFill/>
        </p:spPr>
        <p:txBody>
          <a:bodyPr wrap="square" rtlCol="0">
            <a:spAutoFit/>
          </a:bodyPr>
          <a:lstStyle/>
          <a:p>
            <a:pPr algn="ctr">
              <a:lnSpc>
                <a:spcPct val="130000"/>
              </a:lnSpc>
              <a:defRPr/>
            </a:pPr>
            <a:r>
              <a:rPr lang="en-US" altLang="zh-CN" sz="1400" kern="0" dirty="0">
                <a:solidFill>
                  <a:sysClr val="window" lastClr="FFFFFF"/>
                </a:solidFill>
                <a:latin typeface="Arial" pitchFamily="34" charset="0"/>
                <a:ea typeface="微软雅黑" pitchFamily="34" charset="-122"/>
                <a:cs typeface="Arial" pitchFamily="34" charset="0"/>
              </a:rPr>
              <a:t>04</a:t>
            </a:r>
            <a:endParaRPr lang="zh-CN" altLang="en-US" sz="1400" kern="0" dirty="0">
              <a:solidFill>
                <a:sysClr val="window" lastClr="FFFFFF"/>
              </a:solidFill>
              <a:latin typeface="Arial" pitchFamily="34" charset="0"/>
              <a:ea typeface="微软雅黑" pitchFamily="34" charset="-122"/>
              <a:cs typeface="Arial" pitchFamily="34" charset="0"/>
            </a:endParaRPr>
          </a:p>
        </p:txBody>
      </p:sp>
      <p:sp>
        <p:nvSpPr>
          <p:cNvPr id="44" name="TextBox 43"/>
          <p:cNvSpPr txBox="1"/>
          <p:nvPr/>
        </p:nvSpPr>
        <p:spPr>
          <a:xfrm>
            <a:off x="2421174" y="3559108"/>
            <a:ext cx="404789" cy="372410"/>
          </a:xfrm>
          <a:prstGeom prst="rect">
            <a:avLst/>
          </a:prstGeom>
          <a:noFill/>
        </p:spPr>
        <p:txBody>
          <a:bodyPr wrap="square" rtlCol="0">
            <a:spAutoFit/>
          </a:bodyPr>
          <a:lstStyle/>
          <a:p>
            <a:pPr algn="ctr">
              <a:lnSpc>
                <a:spcPct val="130000"/>
              </a:lnSpc>
              <a:defRPr/>
            </a:pPr>
            <a:r>
              <a:rPr lang="en-US" altLang="zh-CN" sz="1400" kern="0" dirty="0">
                <a:solidFill>
                  <a:sysClr val="window" lastClr="FFFFFF"/>
                </a:solidFill>
                <a:latin typeface="Arial" pitchFamily="34" charset="0"/>
                <a:ea typeface="微软雅黑" pitchFamily="34" charset="-122"/>
                <a:cs typeface="Arial" pitchFamily="34" charset="0"/>
              </a:rPr>
              <a:t>03</a:t>
            </a:r>
            <a:endParaRPr lang="zh-CN" altLang="en-US" sz="1400" kern="0" dirty="0">
              <a:solidFill>
                <a:sysClr val="window" lastClr="FFFFFF"/>
              </a:solidFill>
              <a:latin typeface="Arial" pitchFamily="34" charset="0"/>
              <a:ea typeface="微软雅黑" pitchFamily="34" charset="-122"/>
              <a:cs typeface="Arial" pitchFamily="34" charset="0"/>
            </a:endParaRPr>
          </a:p>
        </p:txBody>
      </p:sp>
      <p:sp>
        <p:nvSpPr>
          <p:cNvPr id="45" name="TextBox 44"/>
          <p:cNvSpPr txBox="1"/>
          <p:nvPr/>
        </p:nvSpPr>
        <p:spPr>
          <a:xfrm>
            <a:off x="2801714" y="3592646"/>
            <a:ext cx="404789" cy="372410"/>
          </a:xfrm>
          <a:prstGeom prst="rect">
            <a:avLst/>
          </a:prstGeom>
          <a:noFill/>
        </p:spPr>
        <p:txBody>
          <a:bodyPr wrap="square" rtlCol="0">
            <a:spAutoFit/>
          </a:bodyPr>
          <a:lstStyle/>
          <a:p>
            <a:pPr algn="ctr">
              <a:lnSpc>
                <a:spcPct val="130000"/>
              </a:lnSpc>
              <a:defRPr/>
            </a:pPr>
            <a:r>
              <a:rPr lang="en-US" altLang="zh-CN" sz="1400" kern="0" dirty="0">
                <a:solidFill>
                  <a:sysClr val="window" lastClr="FFFFFF"/>
                </a:solidFill>
                <a:latin typeface="Arial" pitchFamily="34" charset="0"/>
                <a:ea typeface="微软雅黑" pitchFamily="34" charset="-122"/>
                <a:cs typeface="Arial" pitchFamily="34" charset="0"/>
              </a:rPr>
              <a:t>02</a:t>
            </a:r>
            <a:endParaRPr lang="zh-CN" altLang="en-US" sz="1400" kern="0" dirty="0">
              <a:solidFill>
                <a:sysClr val="window" lastClr="FFFFFF"/>
              </a:solidFill>
              <a:latin typeface="Arial" pitchFamily="34" charset="0"/>
              <a:ea typeface="微软雅黑" pitchFamily="34" charset="-122"/>
              <a:cs typeface="Arial" pitchFamily="34" charset="0"/>
            </a:endParaRPr>
          </a:p>
        </p:txBody>
      </p:sp>
      <p:sp>
        <p:nvSpPr>
          <p:cNvPr id="46" name="TextBox 45"/>
          <p:cNvSpPr txBox="1"/>
          <p:nvPr/>
        </p:nvSpPr>
        <p:spPr>
          <a:xfrm>
            <a:off x="3086760" y="3289500"/>
            <a:ext cx="404789" cy="372410"/>
          </a:xfrm>
          <a:prstGeom prst="rect">
            <a:avLst/>
          </a:prstGeom>
          <a:noFill/>
        </p:spPr>
        <p:txBody>
          <a:bodyPr wrap="square" rtlCol="0">
            <a:spAutoFit/>
          </a:bodyPr>
          <a:lstStyle/>
          <a:p>
            <a:pPr algn="ctr">
              <a:lnSpc>
                <a:spcPct val="130000"/>
              </a:lnSpc>
              <a:defRPr/>
            </a:pPr>
            <a:r>
              <a:rPr lang="en-US" altLang="zh-CN" sz="1400" kern="0" dirty="0">
                <a:solidFill>
                  <a:sysClr val="window" lastClr="FFFFFF"/>
                </a:solidFill>
                <a:latin typeface="Arial" pitchFamily="34" charset="0"/>
                <a:ea typeface="微软雅黑" pitchFamily="34" charset="-122"/>
                <a:cs typeface="Arial" pitchFamily="34" charset="0"/>
              </a:rPr>
              <a:t>01</a:t>
            </a:r>
            <a:endParaRPr lang="zh-CN" altLang="en-US" sz="1400" kern="0" dirty="0">
              <a:solidFill>
                <a:sysClr val="window" lastClr="FFFFFF"/>
              </a:solidFill>
              <a:latin typeface="Arial" pitchFamily="34" charset="0"/>
              <a:ea typeface="微软雅黑" pitchFamily="34" charset="-122"/>
              <a:cs typeface="Arial" pitchFamily="34" charset="0"/>
            </a:endParaRPr>
          </a:p>
        </p:txBody>
      </p:sp>
      <p:sp>
        <p:nvSpPr>
          <p:cNvPr id="47" name="TextBox 46"/>
          <p:cNvSpPr txBox="1"/>
          <p:nvPr/>
        </p:nvSpPr>
        <p:spPr>
          <a:xfrm>
            <a:off x="2439311" y="1628488"/>
            <a:ext cx="867981" cy="825694"/>
          </a:xfrm>
          <a:prstGeom prst="rect">
            <a:avLst/>
          </a:prstGeom>
          <a:noFill/>
        </p:spPr>
        <p:txBody>
          <a:bodyPr wrap="square" rtlCol="0">
            <a:spAutoFit/>
          </a:bodyPr>
          <a:lstStyle/>
          <a:p>
            <a:pPr algn="just">
              <a:lnSpc>
                <a:spcPct val="130000"/>
              </a:lnSpc>
              <a:defRPr/>
            </a:pPr>
            <a:r>
              <a:rPr lang="zh-CN" altLang="en-US" sz="1200" kern="0" dirty="0">
                <a:solidFill>
                  <a:sysClr val="window" lastClr="FFFFFF"/>
                </a:solidFill>
                <a:latin typeface="微软雅黑" pitchFamily="34" charset="-122"/>
                <a:ea typeface="微软雅黑" pitchFamily="34" charset="-122"/>
              </a:rPr>
              <a:t>您的内容打在这里或者复制</a:t>
            </a:r>
          </a:p>
        </p:txBody>
      </p:sp>
      <p:sp>
        <p:nvSpPr>
          <p:cNvPr id="48" name="TextBox 47"/>
          <p:cNvSpPr txBox="1"/>
          <p:nvPr/>
        </p:nvSpPr>
        <p:spPr>
          <a:xfrm>
            <a:off x="1108759" y="3119055"/>
            <a:ext cx="820620" cy="825694"/>
          </a:xfrm>
          <a:prstGeom prst="rect">
            <a:avLst/>
          </a:prstGeom>
          <a:noFill/>
        </p:spPr>
        <p:txBody>
          <a:bodyPr wrap="square" rtlCol="0">
            <a:spAutoFit/>
          </a:bodyPr>
          <a:lstStyle/>
          <a:p>
            <a:pPr algn="just">
              <a:lnSpc>
                <a:spcPct val="130000"/>
              </a:lnSpc>
              <a:defRPr/>
            </a:pPr>
            <a:r>
              <a:rPr lang="zh-CN" altLang="en-US" sz="1200" kern="0" dirty="0">
                <a:solidFill>
                  <a:sysClr val="window" lastClr="FFFFFF"/>
                </a:solidFill>
                <a:latin typeface="微软雅黑" pitchFamily="34" charset="-122"/>
                <a:ea typeface="微软雅黑" pitchFamily="34" charset="-122"/>
              </a:rPr>
              <a:t>您的内容打在这里或者复制</a:t>
            </a:r>
          </a:p>
        </p:txBody>
      </p:sp>
      <p:sp>
        <p:nvSpPr>
          <p:cNvPr id="49" name="TextBox 48"/>
          <p:cNvSpPr txBox="1"/>
          <p:nvPr/>
        </p:nvSpPr>
        <p:spPr>
          <a:xfrm>
            <a:off x="1807095" y="4053573"/>
            <a:ext cx="865035" cy="825694"/>
          </a:xfrm>
          <a:prstGeom prst="rect">
            <a:avLst/>
          </a:prstGeom>
          <a:noFill/>
        </p:spPr>
        <p:txBody>
          <a:bodyPr wrap="square" rtlCol="0">
            <a:spAutoFit/>
          </a:bodyPr>
          <a:lstStyle/>
          <a:p>
            <a:pPr algn="just">
              <a:lnSpc>
                <a:spcPct val="130000"/>
              </a:lnSpc>
              <a:defRPr/>
            </a:pPr>
            <a:r>
              <a:rPr lang="zh-CN" altLang="en-US" sz="1200" kern="0" dirty="0">
                <a:solidFill>
                  <a:sysClr val="window" lastClr="FFFFFF"/>
                </a:solidFill>
                <a:latin typeface="微软雅黑" pitchFamily="34" charset="-122"/>
                <a:ea typeface="微软雅黑" pitchFamily="34" charset="-122"/>
              </a:rPr>
              <a:t>您的内容打在这里或者复制</a:t>
            </a:r>
          </a:p>
        </p:txBody>
      </p:sp>
      <p:sp>
        <p:nvSpPr>
          <p:cNvPr id="50" name="TextBox 49"/>
          <p:cNvSpPr txBox="1"/>
          <p:nvPr/>
        </p:nvSpPr>
        <p:spPr>
          <a:xfrm>
            <a:off x="1464741" y="2130157"/>
            <a:ext cx="839756" cy="825694"/>
          </a:xfrm>
          <a:prstGeom prst="rect">
            <a:avLst/>
          </a:prstGeom>
          <a:noFill/>
        </p:spPr>
        <p:txBody>
          <a:bodyPr wrap="square" rtlCol="0">
            <a:spAutoFit/>
          </a:bodyPr>
          <a:lstStyle/>
          <a:p>
            <a:pPr algn="just">
              <a:lnSpc>
                <a:spcPct val="130000"/>
              </a:lnSpc>
              <a:defRPr/>
            </a:pPr>
            <a:r>
              <a:rPr lang="zh-CN" altLang="en-US" sz="1200" kern="0" dirty="0">
                <a:solidFill>
                  <a:sysClr val="window" lastClr="FFFFFF"/>
                </a:solidFill>
                <a:latin typeface="微软雅黑" pitchFamily="34" charset="-122"/>
                <a:ea typeface="微软雅黑" pitchFamily="34" charset="-122"/>
              </a:rPr>
              <a:t>您的内容打在这里或者复制</a:t>
            </a:r>
          </a:p>
        </p:txBody>
      </p:sp>
      <p:sp>
        <p:nvSpPr>
          <p:cNvPr id="51" name="TextBox 50"/>
          <p:cNvSpPr txBox="1"/>
          <p:nvPr/>
        </p:nvSpPr>
        <p:spPr>
          <a:xfrm>
            <a:off x="2878320" y="4116676"/>
            <a:ext cx="825688" cy="825694"/>
          </a:xfrm>
          <a:prstGeom prst="rect">
            <a:avLst/>
          </a:prstGeom>
          <a:noFill/>
        </p:spPr>
        <p:txBody>
          <a:bodyPr wrap="square" rtlCol="0">
            <a:spAutoFit/>
          </a:bodyPr>
          <a:lstStyle/>
          <a:p>
            <a:pPr algn="just">
              <a:lnSpc>
                <a:spcPct val="130000"/>
              </a:lnSpc>
              <a:defRPr/>
            </a:pPr>
            <a:r>
              <a:rPr lang="zh-CN" altLang="en-US" sz="1200" kern="0" dirty="0">
                <a:solidFill>
                  <a:sysClr val="window" lastClr="FFFFFF"/>
                </a:solidFill>
                <a:latin typeface="微软雅黑" pitchFamily="34" charset="-122"/>
                <a:ea typeface="微软雅黑" pitchFamily="34" charset="-122"/>
              </a:rPr>
              <a:t>您的内容打在这里或者复制</a:t>
            </a:r>
          </a:p>
        </p:txBody>
      </p:sp>
      <p:sp>
        <p:nvSpPr>
          <p:cNvPr id="52" name="TextBox 51"/>
          <p:cNvSpPr txBox="1"/>
          <p:nvPr/>
        </p:nvSpPr>
        <p:spPr>
          <a:xfrm>
            <a:off x="3551897" y="3218439"/>
            <a:ext cx="811259" cy="825694"/>
          </a:xfrm>
          <a:prstGeom prst="rect">
            <a:avLst/>
          </a:prstGeom>
          <a:noFill/>
        </p:spPr>
        <p:txBody>
          <a:bodyPr wrap="square" rtlCol="0">
            <a:spAutoFit/>
          </a:bodyPr>
          <a:lstStyle/>
          <a:p>
            <a:pPr algn="just">
              <a:lnSpc>
                <a:spcPct val="130000"/>
              </a:lnSpc>
              <a:defRPr/>
            </a:pPr>
            <a:r>
              <a:rPr lang="zh-CN" altLang="en-US" sz="1200" kern="0" dirty="0">
                <a:solidFill>
                  <a:sysClr val="window" lastClr="FFFFFF"/>
                </a:solidFill>
                <a:latin typeface="微软雅黑" pitchFamily="34" charset="-122"/>
                <a:ea typeface="微软雅黑" pitchFamily="34" charset="-122"/>
              </a:rPr>
              <a:t>您的内容打在这里或者复制</a:t>
            </a:r>
          </a:p>
        </p:txBody>
      </p:sp>
      <p:sp>
        <p:nvSpPr>
          <p:cNvPr id="53" name="TextBox 52"/>
          <p:cNvSpPr txBox="1"/>
          <p:nvPr/>
        </p:nvSpPr>
        <p:spPr>
          <a:xfrm>
            <a:off x="4424626" y="1450843"/>
            <a:ext cx="3485142" cy="597921"/>
          </a:xfrm>
          <a:prstGeom prst="rect">
            <a:avLst/>
          </a:prstGeom>
          <a:noFill/>
        </p:spPr>
        <p:txBody>
          <a:bodyPr wrap="square" rtlCol="0">
            <a:spAutoFit/>
          </a:bodyPr>
          <a:lstStyle/>
          <a:p>
            <a:pPr algn="r" fontAlgn="base">
              <a:lnSpc>
                <a:spcPct val="130000"/>
              </a:lnSpc>
              <a:spcBef>
                <a:spcPct val="0"/>
              </a:spcBef>
              <a:spcAft>
                <a:spcPct val="0"/>
              </a:spcAft>
            </a:pPr>
            <a:r>
              <a:rPr lang="zh-CN" altLang="en-US" sz="2800" b="1" dirty="0">
                <a:solidFill>
                  <a:srgbClr val="0070C0"/>
                </a:solidFill>
                <a:latin typeface="微软雅黑" pitchFamily="34" charset="-122"/>
                <a:ea typeface="微软雅黑" pitchFamily="34" charset="-122"/>
              </a:rPr>
              <a:t>您的标题打在这里</a:t>
            </a:r>
          </a:p>
        </p:txBody>
      </p:sp>
      <p:sp>
        <p:nvSpPr>
          <p:cNvPr id="54" name="TextBox 53"/>
          <p:cNvSpPr txBox="1"/>
          <p:nvPr/>
        </p:nvSpPr>
        <p:spPr>
          <a:xfrm>
            <a:off x="4901389" y="2019612"/>
            <a:ext cx="3271011" cy="412421"/>
          </a:xfrm>
          <a:prstGeom prst="rect">
            <a:avLst/>
          </a:prstGeom>
          <a:noFill/>
        </p:spPr>
        <p:txBody>
          <a:bodyPr wrap="square" rtlCol="0">
            <a:spAutoFit/>
          </a:bodyPr>
          <a:lstStyle/>
          <a:p>
            <a:pPr>
              <a:lnSpc>
                <a:spcPct val="130000"/>
              </a:lnSpc>
              <a:defRPr/>
            </a:pPr>
            <a:r>
              <a:rPr lang="zh-CN" altLang="en-US" sz="1600" kern="0" dirty="0">
                <a:solidFill>
                  <a:sysClr val="windowText" lastClr="000000">
                    <a:lumMod val="65000"/>
                    <a:lumOff val="35000"/>
                  </a:sysClr>
                </a:solidFill>
                <a:latin typeface="微软雅黑" pitchFamily="34" charset="-122"/>
                <a:ea typeface="微软雅黑" pitchFamily="34" charset="-122"/>
              </a:rPr>
              <a:t>您的副标题打在这里或通过复制</a:t>
            </a:r>
          </a:p>
        </p:txBody>
      </p:sp>
      <p:cxnSp>
        <p:nvCxnSpPr>
          <p:cNvPr id="55" name="直接连接符 54"/>
          <p:cNvCxnSpPr/>
          <p:nvPr/>
        </p:nvCxnSpPr>
        <p:spPr>
          <a:xfrm>
            <a:off x="4115702" y="2039829"/>
            <a:ext cx="3730566" cy="0"/>
          </a:xfrm>
          <a:prstGeom prst="line">
            <a:avLst/>
          </a:prstGeom>
          <a:noFill/>
          <a:ln w="19050" cap="flat" cmpd="sng" algn="ctr">
            <a:solidFill>
              <a:srgbClr val="0070C0"/>
            </a:solidFill>
            <a:prstDash val="solid"/>
          </a:ln>
          <a:effectLst/>
        </p:spPr>
      </p:cxnSp>
      <p:sp>
        <p:nvSpPr>
          <p:cNvPr id="56" name="六边形 55"/>
          <p:cNvSpPr/>
          <p:nvPr/>
        </p:nvSpPr>
        <p:spPr>
          <a:xfrm>
            <a:off x="5652675" y="2759579"/>
            <a:ext cx="1497221" cy="1290708"/>
          </a:xfrm>
          <a:prstGeom prst="hexagon">
            <a:avLst/>
          </a:prstGeom>
          <a:blipFill>
            <a:blip r:embed="rId3"/>
            <a:stretch>
              <a:fillRect l="-9000" t="-6000" r="-42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六边形 56"/>
          <p:cNvSpPr/>
          <p:nvPr/>
        </p:nvSpPr>
        <p:spPr>
          <a:xfrm>
            <a:off x="6877481" y="3593625"/>
            <a:ext cx="1106131" cy="953562"/>
          </a:xfrm>
          <a:prstGeom prst="hexagon">
            <a:avLst/>
          </a:prstGeom>
          <a:blipFill dpi="0" rotWithShape="1">
            <a:blip r:embed="rId4"/>
            <a:srcRect/>
            <a:stretch>
              <a:fillRect l="-9000" t="-6000" r="-42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六边形 57"/>
          <p:cNvSpPr/>
          <p:nvPr/>
        </p:nvSpPr>
        <p:spPr>
          <a:xfrm>
            <a:off x="5115306" y="3712307"/>
            <a:ext cx="808660" cy="697121"/>
          </a:xfrm>
          <a:prstGeom prst="hexagon">
            <a:avLst/>
          </a:prstGeom>
          <a:blipFill dpi="0" rotWithShape="1">
            <a:blip r:embed="rId5"/>
            <a:srcRect/>
            <a:stretch>
              <a:fillRect l="-9000" t="-6000" r="-28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六边形 58"/>
          <p:cNvSpPr/>
          <p:nvPr/>
        </p:nvSpPr>
        <p:spPr>
          <a:xfrm>
            <a:off x="7061911" y="2878344"/>
            <a:ext cx="615484" cy="530590"/>
          </a:xfrm>
          <a:prstGeom prst="hexagon">
            <a:avLst/>
          </a:prstGeom>
          <a:solidFill>
            <a:schemeClr val="tx2">
              <a:lumMod val="40000"/>
              <a:lumOff val="6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30509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animEffect transition="in" filter="fade">
                                      <p:cBhvr>
                                        <p:cTn id="9" dur="500"/>
                                        <p:tgtEl>
                                          <p:spTgt spid="39"/>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125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3500"/>
                            </p:stCondLst>
                            <p:childTnLst>
                              <p:par>
                                <p:cTn id="45" presetID="31" presetClass="entr" presetSubtype="0"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p:cTn id="47" dur="1000" fill="hold"/>
                                        <p:tgtEl>
                                          <p:spTgt spid="47"/>
                                        </p:tgtEl>
                                        <p:attrNameLst>
                                          <p:attrName>ppt_w</p:attrName>
                                        </p:attrNameLst>
                                      </p:cBhvr>
                                      <p:tavLst>
                                        <p:tav tm="0">
                                          <p:val>
                                            <p:fltVal val="0"/>
                                          </p:val>
                                        </p:tav>
                                        <p:tav tm="100000">
                                          <p:val>
                                            <p:strVal val="#ppt_w"/>
                                          </p:val>
                                        </p:tav>
                                      </p:tavLst>
                                    </p:anim>
                                    <p:anim calcmode="lin" valueType="num">
                                      <p:cBhvr>
                                        <p:cTn id="48" dur="1000" fill="hold"/>
                                        <p:tgtEl>
                                          <p:spTgt spid="47"/>
                                        </p:tgtEl>
                                        <p:attrNameLst>
                                          <p:attrName>ppt_h</p:attrName>
                                        </p:attrNameLst>
                                      </p:cBhvr>
                                      <p:tavLst>
                                        <p:tav tm="0">
                                          <p:val>
                                            <p:fltVal val="0"/>
                                          </p:val>
                                        </p:tav>
                                        <p:tav tm="100000">
                                          <p:val>
                                            <p:strVal val="#ppt_h"/>
                                          </p:val>
                                        </p:tav>
                                      </p:tavLst>
                                    </p:anim>
                                    <p:anim calcmode="lin" valueType="num">
                                      <p:cBhvr>
                                        <p:cTn id="49" dur="1000" fill="hold"/>
                                        <p:tgtEl>
                                          <p:spTgt spid="47"/>
                                        </p:tgtEl>
                                        <p:attrNameLst>
                                          <p:attrName>style.rotation</p:attrName>
                                        </p:attrNameLst>
                                      </p:cBhvr>
                                      <p:tavLst>
                                        <p:tav tm="0">
                                          <p:val>
                                            <p:fltVal val="90"/>
                                          </p:val>
                                        </p:tav>
                                        <p:tav tm="100000">
                                          <p:val>
                                            <p:fltVal val="0"/>
                                          </p:val>
                                        </p:tav>
                                      </p:tavLst>
                                    </p:anim>
                                    <p:animEffect transition="in" filter="fade">
                                      <p:cBhvr>
                                        <p:cTn id="50" dur="1000"/>
                                        <p:tgtEl>
                                          <p:spTgt spid="47"/>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 calcmode="lin" valueType="num">
                                      <p:cBhvr>
                                        <p:cTn id="55" dur="500" fill="hold"/>
                                        <p:tgtEl>
                                          <p:spTgt spid="50"/>
                                        </p:tgtEl>
                                        <p:attrNameLst>
                                          <p:attrName>style.rotation</p:attrName>
                                        </p:attrNameLst>
                                      </p:cBhvr>
                                      <p:tavLst>
                                        <p:tav tm="0">
                                          <p:val>
                                            <p:fltVal val="90"/>
                                          </p:val>
                                        </p:tav>
                                        <p:tav tm="100000">
                                          <p:val>
                                            <p:fltVal val="0"/>
                                          </p:val>
                                        </p:tav>
                                      </p:tavLst>
                                    </p:anim>
                                    <p:animEffect transition="in" filter="fade">
                                      <p:cBhvr>
                                        <p:cTn id="56" dur="500"/>
                                        <p:tgtEl>
                                          <p:spTgt spid="50"/>
                                        </p:tgtEl>
                                      </p:cBhvr>
                                    </p:animEffect>
                                  </p:childTnLst>
                                </p:cTn>
                              </p:par>
                              <p:par>
                                <p:cTn id="57" presetID="31" presetClass="entr" presetSubtype="0" fill="hold" grpId="0" nodeType="withEffect">
                                  <p:stCondLst>
                                    <p:cond delay="250"/>
                                  </p:stCondLst>
                                  <p:childTnLst>
                                    <p:set>
                                      <p:cBhvr>
                                        <p:cTn id="58" dur="1" fill="hold">
                                          <p:stCondLst>
                                            <p:cond delay="0"/>
                                          </p:stCondLst>
                                        </p:cTn>
                                        <p:tgtEl>
                                          <p:spTgt spid="48"/>
                                        </p:tgtEl>
                                        <p:attrNameLst>
                                          <p:attrName>style.visibility</p:attrName>
                                        </p:attrNameLst>
                                      </p:cBhvr>
                                      <p:to>
                                        <p:strVal val="visible"/>
                                      </p:to>
                                    </p:set>
                                    <p:anim calcmode="lin" valueType="num">
                                      <p:cBhvr>
                                        <p:cTn id="59" dur="500" fill="hold"/>
                                        <p:tgtEl>
                                          <p:spTgt spid="48"/>
                                        </p:tgtEl>
                                        <p:attrNameLst>
                                          <p:attrName>ppt_w</p:attrName>
                                        </p:attrNameLst>
                                      </p:cBhvr>
                                      <p:tavLst>
                                        <p:tav tm="0">
                                          <p:val>
                                            <p:fltVal val="0"/>
                                          </p:val>
                                        </p:tav>
                                        <p:tav tm="100000">
                                          <p:val>
                                            <p:strVal val="#ppt_w"/>
                                          </p:val>
                                        </p:tav>
                                      </p:tavLst>
                                    </p:anim>
                                    <p:anim calcmode="lin" valueType="num">
                                      <p:cBhvr>
                                        <p:cTn id="60" dur="500" fill="hold"/>
                                        <p:tgtEl>
                                          <p:spTgt spid="48"/>
                                        </p:tgtEl>
                                        <p:attrNameLst>
                                          <p:attrName>ppt_h</p:attrName>
                                        </p:attrNameLst>
                                      </p:cBhvr>
                                      <p:tavLst>
                                        <p:tav tm="0">
                                          <p:val>
                                            <p:fltVal val="0"/>
                                          </p:val>
                                        </p:tav>
                                        <p:tav tm="100000">
                                          <p:val>
                                            <p:strVal val="#ppt_h"/>
                                          </p:val>
                                        </p:tav>
                                      </p:tavLst>
                                    </p:anim>
                                    <p:anim calcmode="lin" valueType="num">
                                      <p:cBhvr>
                                        <p:cTn id="61" dur="500" fill="hold"/>
                                        <p:tgtEl>
                                          <p:spTgt spid="48"/>
                                        </p:tgtEl>
                                        <p:attrNameLst>
                                          <p:attrName>style.rotation</p:attrName>
                                        </p:attrNameLst>
                                      </p:cBhvr>
                                      <p:tavLst>
                                        <p:tav tm="0">
                                          <p:val>
                                            <p:fltVal val="90"/>
                                          </p:val>
                                        </p:tav>
                                        <p:tav tm="100000">
                                          <p:val>
                                            <p:fltVal val="0"/>
                                          </p:val>
                                        </p:tav>
                                      </p:tavLst>
                                    </p:anim>
                                    <p:animEffect transition="in" filter="fade">
                                      <p:cBhvr>
                                        <p:cTn id="62" dur="500"/>
                                        <p:tgtEl>
                                          <p:spTgt spid="48"/>
                                        </p:tgtEl>
                                      </p:cBhvr>
                                    </p:animEffect>
                                  </p:childTnLst>
                                </p:cTn>
                              </p:par>
                              <p:par>
                                <p:cTn id="63" presetID="31" presetClass="entr" presetSubtype="0" fill="hold" grpId="0" nodeType="withEffect">
                                  <p:stCondLst>
                                    <p:cond delay="500"/>
                                  </p:stCondLst>
                                  <p:childTnLst>
                                    <p:set>
                                      <p:cBhvr>
                                        <p:cTn id="64" dur="1" fill="hold">
                                          <p:stCondLst>
                                            <p:cond delay="0"/>
                                          </p:stCondLst>
                                        </p:cTn>
                                        <p:tgtEl>
                                          <p:spTgt spid="49"/>
                                        </p:tgtEl>
                                        <p:attrNameLst>
                                          <p:attrName>style.visibility</p:attrName>
                                        </p:attrNameLst>
                                      </p:cBhvr>
                                      <p:to>
                                        <p:strVal val="visible"/>
                                      </p:to>
                                    </p:set>
                                    <p:anim calcmode="lin" valueType="num">
                                      <p:cBhvr>
                                        <p:cTn id="65" dur="500" fill="hold"/>
                                        <p:tgtEl>
                                          <p:spTgt spid="49"/>
                                        </p:tgtEl>
                                        <p:attrNameLst>
                                          <p:attrName>ppt_w</p:attrName>
                                        </p:attrNameLst>
                                      </p:cBhvr>
                                      <p:tavLst>
                                        <p:tav tm="0">
                                          <p:val>
                                            <p:fltVal val="0"/>
                                          </p:val>
                                        </p:tav>
                                        <p:tav tm="100000">
                                          <p:val>
                                            <p:strVal val="#ppt_w"/>
                                          </p:val>
                                        </p:tav>
                                      </p:tavLst>
                                    </p:anim>
                                    <p:anim calcmode="lin" valueType="num">
                                      <p:cBhvr>
                                        <p:cTn id="66" dur="500" fill="hold"/>
                                        <p:tgtEl>
                                          <p:spTgt spid="49"/>
                                        </p:tgtEl>
                                        <p:attrNameLst>
                                          <p:attrName>ppt_h</p:attrName>
                                        </p:attrNameLst>
                                      </p:cBhvr>
                                      <p:tavLst>
                                        <p:tav tm="0">
                                          <p:val>
                                            <p:fltVal val="0"/>
                                          </p:val>
                                        </p:tav>
                                        <p:tav tm="100000">
                                          <p:val>
                                            <p:strVal val="#ppt_h"/>
                                          </p:val>
                                        </p:tav>
                                      </p:tavLst>
                                    </p:anim>
                                    <p:anim calcmode="lin" valueType="num">
                                      <p:cBhvr>
                                        <p:cTn id="67" dur="500" fill="hold"/>
                                        <p:tgtEl>
                                          <p:spTgt spid="49"/>
                                        </p:tgtEl>
                                        <p:attrNameLst>
                                          <p:attrName>style.rotation</p:attrName>
                                        </p:attrNameLst>
                                      </p:cBhvr>
                                      <p:tavLst>
                                        <p:tav tm="0">
                                          <p:val>
                                            <p:fltVal val="90"/>
                                          </p:val>
                                        </p:tav>
                                        <p:tav tm="100000">
                                          <p:val>
                                            <p:fltVal val="0"/>
                                          </p:val>
                                        </p:tav>
                                      </p:tavLst>
                                    </p:anim>
                                    <p:animEffect transition="in" filter="fade">
                                      <p:cBhvr>
                                        <p:cTn id="68" dur="500"/>
                                        <p:tgtEl>
                                          <p:spTgt spid="49"/>
                                        </p:tgtEl>
                                      </p:cBhvr>
                                    </p:animEffect>
                                  </p:childTnLst>
                                </p:cTn>
                              </p:par>
                              <p:par>
                                <p:cTn id="69" presetID="31" presetClass="entr" presetSubtype="0" fill="hold" grpId="0" nodeType="withEffect">
                                  <p:stCondLst>
                                    <p:cond delay="750"/>
                                  </p:stCondLst>
                                  <p:childTnLst>
                                    <p:set>
                                      <p:cBhvr>
                                        <p:cTn id="70" dur="1" fill="hold">
                                          <p:stCondLst>
                                            <p:cond delay="0"/>
                                          </p:stCondLst>
                                        </p:cTn>
                                        <p:tgtEl>
                                          <p:spTgt spid="51"/>
                                        </p:tgtEl>
                                        <p:attrNameLst>
                                          <p:attrName>style.visibility</p:attrName>
                                        </p:attrNameLst>
                                      </p:cBhvr>
                                      <p:to>
                                        <p:strVal val="visible"/>
                                      </p:to>
                                    </p:set>
                                    <p:anim calcmode="lin" valueType="num">
                                      <p:cBhvr>
                                        <p:cTn id="71" dur="500" fill="hold"/>
                                        <p:tgtEl>
                                          <p:spTgt spid="51"/>
                                        </p:tgtEl>
                                        <p:attrNameLst>
                                          <p:attrName>ppt_w</p:attrName>
                                        </p:attrNameLst>
                                      </p:cBhvr>
                                      <p:tavLst>
                                        <p:tav tm="0">
                                          <p:val>
                                            <p:fltVal val="0"/>
                                          </p:val>
                                        </p:tav>
                                        <p:tav tm="100000">
                                          <p:val>
                                            <p:strVal val="#ppt_w"/>
                                          </p:val>
                                        </p:tav>
                                      </p:tavLst>
                                    </p:anim>
                                    <p:anim calcmode="lin" valueType="num">
                                      <p:cBhvr>
                                        <p:cTn id="72" dur="500" fill="hold"/>
                                        <p:tgtEl>
                                          <p:spTgt spid="51"/>
                                        </p:tgtEl>
                                        <p:attrNameLst>
                                          <p:attrName>ppt_h</p:attrName>
                                        </p:attrNameLst>
                                      </p:cBhvr>
                                      <p:tavLst>
                                        <p:tav tm="0">
                                          <p:val>
                                            <p:fltVal val="0"/>
                                          </p:val>
                                        </p:tav>
                                        <p:tav tm="100000">
                                          <p:val>
                                            <p:strVal val="#ppt_h"/>
                                          </p:val>
                                        </p:tav>
                                      </p:tavLst>
                                    </p:anim>
                                    <p:anim calcmode="lin" valueType="num">
                                      <p:cBhvr>
                                        <p:cTn id="73" dur="500" fill="hold"/>
                                        <p:tgtEl>
                                          <p:spTgt spid="51"/>
                                        </p:tgtEl>
                                        <p:attrNameLst>
                                          <p:attrName>style.rotation</p:attrName>
                                        </p:attrNameLst>
                                      </p:cBhvr>
                                      <p:tavLst>
                                        <p:tav tm="0">
                                          <p:val>
                                            <p:fltVal val="90"/>
                                          </p:val>
                                        </p:tav>
                                        <p:tav tm="100000">
                                          <p:val>
                                            <p:fltVal val="0"/>
                                          </p:val>
                                        </p:tav>
                                      </p:tavLst>
                                    </p:anim>
                                    <p:animEffect transition="in" filter="fade">
                                      <p:cBhvr>
                                        <p:cTn id="74" dur="500"/>
                                        <p:tgtEl>
                                          <p:spTgt spid="51"/>
                                        </p:tgtEl>
                                      </p:cBhvr>
                                    </p:animEffect>
                                  </p:childTnLst>
                                </p:cTn>
                              </p:par>
                              <p:par>
                                <p:cTn id="75" presetID="31" presetClass="entr" presetSubtype="0" fill="hold" grpId="0" nodeType="withEffect">
                                  <p:stCondLst>
                                    <p:cond delay="1000"/>
                                  </p:st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 calcmode="lin" valueType="num">
                                      <p:cBhvr>
                                        <p:cTn id="79" dur="500" fill="hold"/>
                                        <p:tgtEl>
                                          <p:spTgt spid="52"/>
                                        </p:tgtEl>
                                        <p:attrNameLst>
                                          <p:attrName>style.rotation</p:attrName>
                                        </p:attrNameLst>
                                      </p:cBhvr>
                                      <p:tavLst>
                                        <p:tav tm="0">
                                          <p:val>
                                            <p:fltVal val="90"/>
                                          </p:val>
                                        </p:tav>
                                        <p:tav tm="100000">
                                          <p:val>
                                            <p:fltVal val="0"/>
                                          </p:val>
                                        </p:tav>
                                      </p:tavLst>
                                    </p:anim>
                                    <p:animEffect transition="in" filter="fade">
                                      <p:cBhvr>
                                        <p:cTn id="80" dur="500"/>
                                        <p:tgtEl>
                                          <p:spTgt spid="52"/>
                                        </p:tgtEl>
                                      </p:cBhvr>
                                    </p:animEffect>
                                  </p:childTnLst>
                                </p:cTn>
                              </p:par>
                            </p:childTnLst>
                          </p:cTn>
                        </p:par>
                        <p:par>
                          <p:cTn id="81" fill="hold">
                            <p:stCondLst>
                              <p:cond delay="5000"/>
                            </p:stCondLst>
                            <p:childTnLst>
                              <p:par>
                                <p:cTn id="82" presetID="22" presetClass="entr" presetSubtype="2" fill="hold" nodeType="after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wipe(right)">
                                      <p:cBhvr>
                                        <p:cTn id="84" dur="500"/>
                                        <p:tgtEl>
                                          <p:spTgt spid="55"/>
                                        </p:tgtEl>
                                      </p:cBhvr>
                                    </p:animEffect>
                                  </p:childTnLst>
                                </p:cTn>
                              </p:par>
                            </p:childTnLst>
                          </p:cTn>
                        </p:par>
                        <p:par>
                          <p:cTn id="85" fill="hold">
                            <p:stCondLst>
                              <p:cond delay="5500"/>
                            </p:stCondLst>
                            <p:childTnLst>
                              <p:par>
                                <p:cTn id="86" presetID="42"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1000"/>
                                        <p:tgtEl>
                                          <p:spTgt spid="53"/>
                                        </p:tgtEl>
                                      </p:cBhvr>
                                    </p:animEffect>
                                    <p:anim calcmode="lin" valueType="num">
                                      <p:cBhvr>
                                        <p:cTn id="89" dur="1000" fill="hold"/>
                                        <p:tgtEl>
                                          <p:spTgt spid="53"/>
                                        </p:tgtEl>
                                        <p:attrNameLst>
                                          <p:attrName>ppt_x</p:attrName>
                                        </p:attrNameLst>
                                      </p:cBhvr>
                                      <p:tavLst>
                                        <p:tav tm="0">
                                          <p:val>
                                            <p:strVal val="#ppt_x"/>
                                          </p:val>
                                        </p:tav>
                                        <p:tav tm="100000">
                                          <p:val>
                                            <p:strVal val="#ppt_x"/>
                                          </p:val>
                                        </p:tav>
                                      </p:tavLst>
                                    </p:anim>
                                    <p:anim calcmode="lin" valueType="num">
                                      <p:cBhvr>
                                        <p:cTn id="90" dur="1000" fill="hold"/>
                                        <p:tgtEl>
                                          <p:spTgt spid="53"/>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1000"/>
                                        <p:tgtEl>
                                          <p:spTgt spid="54"/>
                                        </p:tgtEl>
                                      </p:cBhvr>
                                    </p:animEffect>
                                    <p:anim calcmode="lin" valueType="num">
                                      <p:cBhvr>
                                        <p:cTn id="94" dur="1000" fill="hold"/>
                                        <p:tgtEl>
                                          <p:spTgt spid="54"/>
                                        </p:tgtEl>
                                        <p:attrNameLst>
                                          <p:attrName>ppt_x</p:attrName>
                                        </p:attrNameLst>
                                      </p:cBhvr>
                                      <p:tavLst>
                                        <p:tav tm="0">
                                          <p:val>
                                            <p:strVal val="#ppt_x"/>
                                          </p:val>
                                        </p:tav>
                                        <p:tav tm="100000">
                                          <p:val>
                                            <p:strVal val="#ppt_x"/>
                                          </p:val>
                                        </p:tav>
                                      </p:tavLst>
                                    </p:anim>
                                    <p:anim calcmode="lin" valueType="num">
                                      <p:cBhvr>
                                        <p:cTn id="95" dur="1000" fill="hold"/>
                                        <p:tgtEl>
                                          <p:spTgt spid="54"/>
                                        </p:tgtEl>
                                        <p:attrNameLst>
                                          <p:attrName>ppt_y</p:attrName>
                                        </p:attrNameLst>
                                      </p:cBhvr>
                                      <p:tavLst>
                                        <p:tav tm="0">
                                          <p:val>
                                            <p:strVal val="#ppt_y-.1"/>
                                          </p:val>
                                        </p:tav>
                                        <p:tav tm="100000">
                                          <p:val>
                                            <p:strVal val="#ppt_y"/>
                                          </p:val>
                                        </p:tav>
                                      </p:tavLst>
                                    </p:anim>
                                  </p:childTnLst>
                                </p:cTn>
                              </p:par>
                            </p:childTnLst>
                          </p:cTn>
                        </p:par>
                        <p:par>
                          <p:cTn id="96" fill="hold">
                            <p:stCondLst>
                              <p:cond delay="6500"/>
                            </p:stCondLst>
                            <p:childTnLst>
                              <p:par>
                                <p:cTn id="97" presetID="23" presetClass="entr" presetSubtype="16" fill="hold" grpId="0" nodeType="afterEffect">
                                  <p:stCondLst>
                                    <p:cond delay="0"/>
                                  </p:stCondLst>
                                  <p:childTnLst>
                                    <p:set>
                                      <p:cBhvr>
                                        <p:cTn id="98" dur="1" fill="hold">
                                          <p:stCondLst>
                                            <p:cond delay="0"/>
                                          </p:stCondLst>
                                        </p:cTn>
                                        <p:tgtEl>
                                          <p:spTgt spid="56"/>
                                        </p:tgtEl>
                                        <p:attrNameLst>
                                          <p:attrName>style.visibility</p:attrName>
                                        </p:attrNameLst>
                                      </p:cBhvr>
                                      <p:to>
                                        <p:strVal val="visible"/>
                                      </p:to>
                                    </p:set>
                                    <p:anim calcmode="lin" valueType="num">
                                      <p:cBhvr>
                                        <p:cTn id="99" dur="500" fill="hold"/>
                                        <p:tgtEl>
                                          <p:spTgt spid="56"/>
                                        </p:tgtEl>
                                        <p:attrNameLst>
                                          <p:attrName>ppt_w</p:attrName>
                                        </p:attrNameLst>
                                      </p:cBhvr>
                                      <p:tavLst>
                                        <p:tav tm="0">
                                          <p:val>
                                            <p:fltVal val="0"/>
                                          </p:val>
                                        </p:tav>
                                        <p:tav tm="100000">
                                          <p:val>
                                            <p:strVal val="#ppt_w"/>
                                          </p:val>
                                        </p:tav>
                                      </p:tavLst>
                                    </p:anim>
                                    <p:anim calcmode="lin" valueType="num">
                                      <p:cBhvr>
                                        <p:cTn id="100" dur="500" fill="hold"/>
                                        <p:tgtEl>
                                          <p:spTgt spid="56"/>
                                        </p:tgtEl>
                                        <p:attrNameLst>
                                          <p:attrName>ppt_h</p:attrName>
                                        </p:attrNameLst>
                                      </p:cBhvr>
                                      <p:tavLst>
                                        <p:tav tm="0">
                                          <p:val>
                                            <p:fltVal val="0"/>
                                          </p:val>
                                        </p:tav>
                                        <p:tav tm="100000">
                                          <p:val>
                                            <p:strVal val="#ppt_h"/>
                                          </p:val>
                                        </p:tav>
                                      </p:tavLst>
                                    </p:anim>
                                  </p:childTnLst>
                                </p:cTn>
                              </p:par>
                              <p:par>
                                <p:cTn id="101" presetID="23" presetClass="entr" presetSubtype="16" fill="hold" grpId="0" nodeType="withEffect">
                                  <p:stCondLst>
                                    <p:cond delay="200"/>
                                  </p:stCondLst>
                                  <p:childTnLst>
                                    <p:set>
                                      <p:cBhvr>
                                        <p:cTn id="102" dur="1" fill="hold">
                                          <p:stCondLst>
                                            <p:cond delay="0"/>
                                          </p:stCondLst>
                                        </p:cTn>
                                        <p:tgtEl>
                                          <p:spTgt spid="58"/>
                                        </p:tgtEl>
                                        <p:attrNameLst>
                                          <p:attrName>style.visibility</p:attrName>
                                        </p:attrNameLst>
                                      </p:cBhvr>
                                      <p:to>
                                        <p:strVal val="visible"/>
                                      </p:to>
                                    </p:set>
                                    <p:anim calcmode="lin" valueType="num">
                                      <p:cBhvr>
                                        <p:cTn id="103" dur="500" fill="hold"/>
                                        <p:tgtEl>
                                          <p:spTgt spid="58"/>
                                        </p:tgtEl>
                                        <p:attrNameLst>
                                          <p:attrName>ppt_w</p:attrName>
                                        </p:attrNameLst>
                                      </p:cBhvr>
                                      <p:tavLst>
                                        <p:tav tm="0">
                                          <p:val>
                                            <p:fltVal val="0"/>
                                          </p:val>
                                        </p:tav>
                                        <p:tav tm="100000">
                                          <p:val>
                                            <p:strVal val="#ppt_w"/>
                                          </p:val>
                                        </p:tav>
                                      </p:tavLst>
                                    </p:anim>
                                    <p:anim calcmode="lin" valueType="num">
                                      <p:cBhvr>
                                        <p:cTn id="104" dur="500" fill="hold"/>
                                        <p:tgtEl>
                                          <p:spTgt spid="58"/>
                                        </p:tgtEl>
                                        <p:attrNameLst>
                                          <p:attrName>ppt_h</p:attrName>
                                        </p:attrNameLst>
                                      </p:cBhvr>
                                      <p:tavLst>
                                        <p:tav tm="0">
                                          <p:val>
                                            <p:fltVal val="0"/>
                                          </p:val>
                                        </p:tav>
                                        <p:tav tm="100000">
                                          <p:val>
                                            <p:strVal val="#ppt_h"/>
                                          </p:val>
                                        </p:tav>
                                      </p:tavLst>
                                    </p:anim>
                                  </p:childTnLst>
                                </p:cTn>
                              </p:par>
                              <p:par>
                                <p:cTn id="105" presetID="23" presetClass="entr" presetSubtype="16" fill="hold" grpId="0" nodeType="withEffect">
                                  <p:stCondLst>
                                    <p:cond delay="300"/>
                                  </p:stCondLst>
                                  <p:childTnLst>
                                    <p:set>
                                      <p:cBhvr>
                                        <p:cTn id="106" dur="1" fill="hold">
                                          <p:stCondLst>
                                            <p:cond delay="0"/>
                                          </p:stCondLst>
                                        </p:cTn>
                                        <p:tgtEl>
                                          <p:spTgt spid="57"/>
                                        </p:tgtEl>
                                        <p:attrNameLst>
                                          <p:attrName>style.visibility</p:attrName>
                                        </p:attrNameLst>
                                      </p:cBhvr>
                                      <p:to>
                                        <p:strVal val="visible"/>
                                      </p:to>
                                    </p:set>
                                    <p:anim calcmode="lin" valueType="num">
                                      <p:cBhvr>
                                        <p:cTn id="107" dur="500" fill="hold"/>
                                        <p:tgtEl>
                                          <p:spTgt spid="57"/>
                                        </p:tgtEl>
                                        <p:attrNameLst>
                                          <p:attrName>ppt_w</p:attrName>
                                        </p:attrNameLst>
                                      </p:cBhvr>
                                      <p:tavLst>
                                        <p:tav tm="0">
                                          <p:val>
                                            <p:fltVal val="0"/>
                                          </p:val>
                                        </p:tav>
                                        <p:tav tm="100000">
                                          <p:val>
                                            <p:strVal val="#ppt_w"/>
                                          </p:val>
                                        </p:tav>
                                      </p:tavLst>
                                    </p:anim>
                                    <p:anim calcmode="lin" valueType="num">
                                      <p:cBhvr>
                                        <p:cTn id="108" dur="500" fill="hold"/>
                                        <p:tgtEl>
                                          <p:spTgt spid="57"/>
                                        </p:tgtEl>
                                        <p:attrNameLst>
                                          <p:attrName>ppt_h</p:attrName>
                                        </p:attrNameLst>
                                      </p:cBhvr>
                                      <p:tavLst>
                                        <p:tav tm="0">
                                          <p:val>
                                            <p:fltVal val="0"/>
                                          </p:val>
                                        </p:tav>
                                        <p:tav tm="100000">
                                          <p:val>
                                            <p:strVal val="#ppt_h"/>
                                          </p:val>
                                        </p:tav>
                                      </p:tavLst>
                                    </p:anim>
                                  </p:childTnLst>
                                </p:cTn>
                              </p:par>
                              <p:par>
                                <p:cTn id="109" presetID="23" presetClass="entr" presetSubtype="16" fill="hold" grpId="0" nodeType="withEffect">
                                  <p:stCondLst>
                                    <p:cond delay="500"/>
                                  </p:stCondLst>
                                  <p:childTnLst>
                                    <p:set>
                                      <p:cBhvr>
                                        <p:cTn id="110" dur="1" fill="hold">
                                          <p:stCondLst>
                                            <p:cond delay="0"/>
                                          </p:stCondLst>
                                        </p:cTn>
                                        <p:tgtEl>
                                          <p:spTgt spid="59"/>
                                        </p:tgtEl>
                                        <p:attrNameLst>
                                          <p:attrName>style.visibility</p:attrName>
                                        </p:attrNameLst>
                                      </p:cBhvr>
                                      <p:to>
                                        <p:strVal val="visible"/>
                                      </p:to>
                                    </p:set>
                                    <p:anim calcmode="lin" valueType="num">
                                      <p:cBhvr>
                                        <p:cTn id="111" dur="500" fill="hold"/>
                                        <p:tgtEl>
                                          <p:spTgt spid="59"/>
                                        </p:tgtEl>
                                        <p:attrNameLst>
                                          <p:attrName>ppt_w</p:attrName>
                                        </p:attrNameLst>
                                      </p:cBhvr>
                                      <p:tavLst>
                                        <p:tav tm="0">
                                          <p:val>
                                            <p:fltVal val="0"/>
                                          </p:val>
                                        </p:tav>
                                        <p:tav tm="100000">
                                          <p:val>
                                            <p:strVal val="#ppt_w"/>
                                          </p:val>
                                        </p:tav>
                                      </p:tavLst>
                                    </p:anim>
                                    <p:anim calcmode="lin" valueType="num">
                                      <p:cBhvr>
                                        <p:cTn id="112" dur="500" fill="hold"/>
                                        <p:tgtEl>
                                          <p:spTgt spid="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6" grpId="0" animBg="1"/>
      <p:bldP spid="57" grpId="0" animBg="1"/>
      <p:bldP spid="58" grpId="0"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六边形 6"/>
          <p:cNvSpPr/>
          <p:nvPr/>
        </p:nvSpPr>
        <p:spPr>
          <a:xfrm rot="16200000">
            <a:off x="4439938" y="2611800"/>
            <a:ext cx="1142824" cy="1075598"/>
          </a:xfrm>
          <a:prstGeom prst="hexagon">
            <a:avLst/>
          </a:prstGeom>
          <a:solidFill>
            <a:srgbClr val="0070C0"/>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6200000">
            <a:off x="6112775" y="3849941"/>
            <a:ext cx="1142824" cy="1075598"/>
          </a:xfrm>
          <a:prstGeom prst="hexagon">
            <a:avLst/>
          </a:prstGeom>
          <a:solidFill>
            <a:srgbClr val="0070C0"/>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5911061" y="1306937"/>
            <a:ext cx="1142824" cy="1075598"/>
          </a:xfrm>
          <a:prstGeom prst="hexagon">
            <a:avLst/>
          </a:prstGeom>
          <a:solidFill>
            <a:srgbClr val="0070C0"/>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rot="16200000">
            <a:off x="7444266" y="2600388"/>
            <a:ext cx="1142824" cy="1075598"/>
          </a:xfrm>
          <a:prstGeom prst="hexagon">
            <a:avLst/>
          </a:prstGeom>
          <a:solidFill>
            <a:srgbClr val="0070C0"/>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791697" y="2859122"/>
            <a:ext cx="452586" cy="558129"/>
          </a:xfrm>
          <a:prstGeom prst="rect">
            <a:avLst/>
          </a:prstGeom>
        </p:spPr>
      </p:pic>
      <p:pic>
        <p:nvPicPr>
          <p:cNvPr id="13" name="图片 12"/>
          <p:cNvPicPr>
            <a:picLocks noChangeAspect="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6357890" y="4104360"/>
            <a:ext cx="626402" cy="626402"/>
          </a:xfrm>
          <a:prstGeom prst="rect">
            <a:avLst/>
          </a:prstGeom>
        </p:spPr>
      </p:pic>
      <p:pic>
        <p:nvPicPr>
          <p:cNvPr id="14" name="图片 13"/>
          <p:cNvPicPr>
            <a:picLocks noChangeAspect="1"/>
          </p:cNvPicPr>
          <p:nvPr/>
        </p:nvPicPr>
        <p:blipFill>
          <a:blip r:embed="rId7" cstate="print">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189771" y="1556366"/>
            <a:ext cx="585401" cy="626402"/>
          </a:xfrm>
          <a:prstGeom prst="rect">
            <a:avLst/>
          </a:prstGeom>
        </p:spPr>
      </p:pic>
      <p:pic>
        <p:nvPicPr>
          <p:cNvPr id="15" name="图片 14"/>
          <p:cNvPicPr>
            <a:picLocks noChangeAspect="1"/>
          </p:cNvPicPr>
          <p:nvPr/>
        </p:nvPicPr>
        <p:blipFill>
          <a:blip r:embed="rId9" cstate="print">
            <a:biLevel thresh="2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7722977" y="2866003"/>
            <a:ext cx="585401" cy="585401"/>
          </a:xfrm>
          <a:prstGeom prst="rect">
            <a:avLst/>
          </a:prstGeom>
        </p:spPr>
      </p:pic>
      <p:sp>
        <p:nvSpPr>
          <p:cNvPr id="16" name="圆角右箭头 15"/>
          <p:cNvSpPr/>
          <p:nvPr/>
        </p:nvSpPr>
        <p:spPr>
          <a:xfrm>
            <a:off x="5017990" y="1676366"/>
            <a:ext cx="757452" cy="733500"/>
          </a:xfrm>
          <a:prstGeom prst="ben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圆角右箭头 16"/>
          <p:cNvSpPr/>
          <p:nvPr/>
        </p:nvSpPr>
        <p:spPr>
          <a:xfrm rot="5400000">
            <a:off x="7394428" y="1688342"/>
            <a:ext cx="757452" cy="733500"/>
          </a:xfrm>
          <a:prstGeom prst="ben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圆角右箭头 17"/>
          <p:cNvSpPr/>
          <p:nvPr/>
        </p:nvSpPr>
        <p:spPr>
          <a:xfrm rot="10800000">
            <a:off x="7406404" y="3873951"/>
            <a:ext cx="757452" cy="733500"/>
          </a:xfrm>
          <a:prstGeom prst="ben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圆角右箭头 18"/>
          <p:cNvSpPr/>
          <p:nvPr/>
        </p:nvSpPr>
        <p:spPr>
          <a:xfrm rot="16200000">
            <a:off x="5029966" y="3828303"/>
            <a:ext cx="757452" cy="733500"/>
          </a:xfrm>
          <a:prstGeom prst="ben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TextBox 19"/>
          <p:cNvSpPr txBox="1"/>
          <p:nvPr/>
        </p:nvSpPr>
        <p:spPr>
          <a:xfrm>
            <a:off x="6102681" y="2918766"/>
            <a:ext cx="1107996" cy="461665"/>
          </a:xfrm>
          <a:prstGeom prst="rect">
            <a:avLst/>
          </a:prstGeom>
          <a:noFill/>
        </p:spPr>
        <p:txBody>
          <a:bodyPr wrap="none" rtlCol="0">
            <a:spAutoFit/>
          </a:bodyPr>
          <a:lstStyle/>
          <a:p>
            <a:r>
              <a:rPr lang="zh-CN" altLang="en-US" sz="2400" b="1" dirty="0">
                <a:solidFill>
                  <a:srgbClr val="2D2D2D"/>
                </a:solidFill>
                <a:latin typeface="微软雅黑" panose="020B0503020204020204" pitchFamily="34" charset="-122"/>
                <a:ea typeface="微软雅黑" panose="020B0503020204020204" pitchFamily="34" charset="-122"/>
              </a:rPr>
              <a:t>关键词</a:t>
            </a:r>
          </a:p>
        </p:txBody>
      </p:sp>
      <p:sp>
        <p:nvSpPr>
          <p:cNvPr id="21" name="矩形 20"/>
          <p:cNvSpPr/>
          <p:nvPr/>
        </p:nvSpPr>
        <p:spPr>
          <a:xfrm flipH="1">
            <a:off x="625326" y="2054731"/>
            <a:ext cx="3226594" cy="954079"/>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2" name="矩形 21"/>
          <p:cNvSpPr/>
          <p:nvPr/>
        </p:nvSpPr>
        <p:spPr>
          <a:xfrm>
            <a:off x="635691" y="1705372"/>
            <a:ext cx="2338167"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tx1">
                    <a:lumMod val="75000"/>
                    <a:lumOff val="25000"/>
                  </a:schemeClr>
                </a:solidFill>
                <a:latin typeface="微软雅黑" pitchFamily="34" charset="-122"/>
                <a:ea typeface="微软雅黑" pitchFamily="34" charset="-122"/>
              </a:rPr>
              <a:t>这里填写小标题</a:t>
            </a:r>
            <a:endParaRPr lang="en-US" altLang="zh-CN" sz="1600" b="1" dirty="0">
              <a:solidFill>
                <a:schemeClr val="tx1">
                  <a:lumMod val="75000"/>
                  <a:lumOff val="25000"/>
                </a:schemeClr>
              </a:solidFill>
              <a:latin typeface="微软雅黑" pitchFamily="34" charset="-122"/>
              <a:ea typeface="微软雅黑" pitchFamily="34" charset="-122"/>
            </a:endParaRPr>
          </a:p>
        </p:txBody>
      </p:sp>
      <p:sp>
        <p:nvSpPr>
          <p:cNvPr id="23" name="矩形 22"/>
          <p:cNvSpPr/>
          <p:nvPr/>
        </p:nvSpPr>
        <p:spPr>
          <a:xfrm flipH="1">
            <a:off x="611560" y="3718209"/>
            <a:ext cx="3226594" cy="954079"/>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4" name="矩形 23"/>
          <p:cNvSpPr/>
          <p:nvPr/>
        </p:nvSpPr>
        <p:spPr>
          <a:xfrm>
            <a:off x="621925" y="3368850"/>
            <a:ext cx="2338167"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tx1">
                    <a:lumMod val="75000"/>
                    <a:lumOff val="25000"/>
                  </a:schemeClr>
                </a:solidFill>
                <a:latin typeface="微软雅黑" pitchFamily="34" charset="-122"/>
                <a:ea typeface="微软雅黑" pitchFamily="34" charset="-122"/>
              </a:rPr>
              <a:t>这里填写小标题</a:t>
            </a:r>
            <a:endParaRPr lang="en-US" altLang="zh-CN" sz="16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897977013"/>
      </p:ext>
    </p:extLst>
  </p:cSld>
  <p:clrMapOvr>
    <a:masterClrMapping/>
  </p:clrMapOvr>
  <p:transition spd="slow">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par>
                                <p:cTn id="14" presetID="21"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par>
                                <p:cTn id="17" presetID="21" presetClass="entr" presetSubtype="1"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par>
                                <p:cTn id="23" presetID="21" presetClass="entr" presetSubtype="1"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heel(1)">
                                      <p:cBhvr>
                                        <p:cTn id="25" dur="2000"/>
                                        <p:tgtEl>
                                          <p:spTgt spid="13"/>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2000"/>
                                        <p:tgtEl>
                                          <p:spTgt spid="8"/>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childTnLst>
                          </p:cTn>
                        </p:par>
                        <p:par>
                          <p:cTn id="41" fill="hold">
                            <p:stCondLst>
                              <p:cond delay="3500"/>
                            </p:stCondLst>
                            <p:childTnLst>
                              <p:par>
                                <p:cTn id="42" presetID="22" presetClass="entr" presetSubtype="4"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childTnLst>
                          </p:cTn>
                        </p:par>
                        <p:par>
                          <p:cTn id="45" fill="hold">
                            <p:stCondLst>
                              <p:cond delay="400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50"/>
                                        <p:tgtEl>
                                          <p:spTgt spid="22"/>
                                        </p:tgtEl>
                                      </p:cBhvr>
                                    </p:animEffect>
                                  </p:childTnLst>
                                </p:cTn>
                              </p:par>
                              <p:par>
                                <p:cTn id="55" presetID="26" presetClass="emph" presetSubtype="0" fill="hold" grpId="1" nodeType="withEffect">
                                  <p:stCondLst>
                                    <p:cond delay="0"/>
                                  </p:stCondLst>
                                  <p:childTnLst>
                                    <p:animEffect transition="out" filter="fade">
                                      <p:cBhvr>
                                        <p:cTn id="56" dur="400" tmFilter="0, 0; .2, .5; .8, .5; 1, 0"/>
                                        <p:tgtEl>
                                          <p:spTgt spid="22"/>
                                        </p:tgtEl>
                                      </p:cBhvr>
                                    </p:animEffect>
                                    <p:animScale>
                                      <p:cBhvr>
                                        <p:cTn id="57" dur="200" autoRev="1" fill="hold"/>
                                        <p:tgtEl>
                                          <p:spTgt spid="22"/>
                                        </p:tgtEl>
                                      </p:cBhvr>
                                      <p:by x="105000" y="105000"/>
                                    </p:animScale>
                                  </p:childTnLst>
                                </p:cTn>
                              </p:par>
                            </p:childTnLst>
                          </p:cTn>
                        </p:par>
                        <p:par>
                          <p:cTn id="58" fill="hold">
                            <p:stCondLst>
                              <p:cond delay="4900"/>
                            </p:stCondLst>
                            <p:childTnLst>
                              <p:par>
                                <p:cTn id="59" presetID="10"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par>
                          <p:cTn id="62" fill="hold">
                            <p:stCondLst>
                              <p:cond delay="5400"/>
                            </p:stCondLst>
                            <p:childTnLst>
                              <p:par>
                                <p:cTn id="63" presetID="10"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350"/>
                                        <p:tgtEl>
                                          <p:spTgt spid="24"/>
                                        </p:tgtEl>
                                      </p:cBhvr>
                                    </p:animEffect>
                                  </p:childTnLst>
                                </p:cTn>
                              </p:par>
                              <p:par>
                                <p:cTn id="66" presetID="26" presetClass="emph" presetSubtype="0" fill="hold" grpId="1" nodeType="withEffect">
                                  <p:stCondLst>
                                    <p:cond delay="0"/>
                                  </p:stCondLst>
                                  <p:childTnLst>
                                    <p:animEffect transition="out" filter="fade">
                                      <p:cBhvr>
                                        <p:cTn id="67" dur="400" tmFilter="0, 0; .2, .5; .8, .5; 1, 0"/>
                                        <p:tgtEl>
                                          <p:spTgt spid="24"/>
                                        </p:tgtEl>
                                      </p:cBhvr>
                                    </p:animEffect>
                                    <p:animScale>
                                      <p:cBhvr>
                                        <p:cTn id="68" dur="200" autoRev="1" fill="hold"/>
                                        <p:tgtEl>
                                          <p:spTgt spid="24"/>
                                        </p:tgtEl>
                                      </p:cBhvr>
                                      <p:by x="105000" y="105000"/>
                                    </p:animScale>
                                  </p:childTnLst>
                                </p:cTn>
                              </p:par>
                            </p:childTnLst>
                          </p:cTn>
                        </p:par>
                        <p:par>
                          <p:cTn id="69" fill="hold">
                            <p:stCondLst>
                              <p:cond delay="5800"/>
                            </p:stCondLst>
                            <p:childTnLst>
                              <p:par>
                                <p:cTn id="70" presetID="10" presetClass="entr" presetSubtype="0"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6" grpId="0" animBg="1"/>
      <p:bldP spid="17" grpId="0" animBg="1"/>
      <p:bldP spid="18" grpId="0" animBg="1"/>
      <p:bldP spid="19" grpId="0" animBg="1"/>
      <p:bldP spid="20" grpId="0"/>
      <p:bldP spid="21" grpId="0"/>
      <p:bldP spid="22" grpId="0"/>
      <p:bldP spid="22" grpId="1"/>
      <p:bldP spid="23" grpId="0"/>
      <p:bldP spid="24" grpId="0"/>
      <p:bldP spid="2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grpSp>
        <p:nvGrpSpPr>
          <p:cNvPr id="7" name="组合 6"/>
          <p:cNvGrpSpPr/>
          <p:nvPr/>
        </p:nvGrpSpPr>
        <p:grpSpPr>
          <a:xfrm>
            <a:off x="1553110" y="3286785"/>
            <a:ext cx="1242738" cy="877730"/>
            <a:chOff x="5220072" y="2135309"/>
            <a:chExt cx="2692780" cy="1901877"/>
          </a:xfrm>
          <a:solidFill>
            <a:srgbClr val="0070C0"/>
          </a:solidFill>
        </p:grpSpPr>
        <p:sp>
          <p:nvSpPr>
            <p:cNvPr id="8" name="任意多边形 7"/>
            <p:cNvSpPr/>
            <p:nvPr/>
          </p:nvSpPr>
          <p:spPr>
            <a:xfrm rot="353608">
              <a:off x="6263173" y="2135309"/>
              <a:ext cx="399274" cy="1901877"/>
            </a:xfrm>
            <a:custGeom>
              <a:avLst/>
              <a:gdLst>
                <a:gd name="connsiteX0" fmla="*/ 290285 w 638628"/>
                <a:gd name="connsiteY0" fmla="*/ 101600 h 3135086"/>
                <a:gd name="connsiteX1" fmla="*/ 333828 w 638628"/>
                <a:gd name="connsiteY1" fmla="*/ 261257 h 3135086"/>
                <a:gd name="connsiteX2" fmla="*/ 319314 w 638628"/>
                <a:gd name="connsiteY2" fmla="*/ 1407886 h 3135086"/>
                <a:gd name="connsiteX3" fmla="*/ 348343 w 638628"/>
                <a:gd name="connsiteY3" fmla="*/ 1712686 h 3135086"/>
                <a:gd name="connsiteX4" fmla="*/ 304800 w 638628"/>
                <a:gd name="connsiteY4" fmla="*/ 1915886 h 3135086"/>
                <a:gd name="connsiteX5" fmla="*/ 0 w 638628"/>
                <a:gd name="connsiteY5" fmla="*/ 1669143 h 3135086"/>
                <a:gd name="connsiteX6" fmla="*/ 246743 w 638628"/>
                <a:gd name="connsiteY6" fmla="*/ 1988457 h 3135086"/>
                <a:gd name="connsiteX7" fmla="*/ 304800 w 638628"/>
                <a:gd name="connsiteY7" fmla="*/ 2061029 h 3135086"/>
                <a:gd name="connsiteX8" fmla="*/ 290285 w 638628"/>
                <a:gd name="connsiteY8" fmla="*/ 2481943 h 3135086"/>
                <a:gd name="connsiteX9" fmla="*/ 130628 w 638628"/>
                <a:gd name="connsiteY9" fmla="*/ 3048000 h 3135086"/>
                <a:gd name="connsiteX10" fmla="*/ 333828 w 638628"/>
                <a:gd name="connsiteY10" fmla="*/ 3135086 h 3135086"/>
                <a:gd name="connsiteX11" fmla="*/ 449943 w 638628"/>
                <a:gd name="connsiteY11" fmla="*/ 3033486 h 3135086"/>
                <a:gd name="connsiteX12" fmla="*/ 406400 w 638628"/>
                <a:gd name="connsiteY12" fmla="*/ 2423886 h 3135086"/>
                <a:gd name="connsiteX13" fmla="*/ 406400 w 638628"/>
                <a:gd name="connsiteY13" fmla="*/ 1930400 h 3135086"/>
                <a:gd name="connsiteX14" fmla="*/ 420914 w 638628"/>
                <a:gd name="connsiteY14" fmla="*/ 1582057 h 3135086"/>
                <a:gd name="connsiteX15" fmla="*/ 391885 w 638628"/>
                <a:gd name="connsiteY15" fmla="*/ 1494972 h 3135086"/>
                <a:gd name="connsiteX16" fmla="*/ 551543 w 638628"/>
                <a:gd name="connsiteY16" fmla="*/ 1291772 h 3135086"/>
                <a:gd name="connsiteX17" fmla="*/ 638628 w 638628"/>
                <a:gd name="connsiteY17" fmla="*/ 1146629 h 3135086"/>
                <a:gd name="connsiteX18" fmla="*/ 406400 w 638628"/>
                <a:gd name="connsiteY18" fmla="*/ 1393372 h 3135086"/>
                <a:gd name="connsiteX19" fmla="*/ 391885 w 638628"/>
                <a:gd name="connsiteY19" fmla="*/ 1117600 h 3135086"/>
                <a:gd name="connsiteX20" fmla="*/ 406400 w 638628"/>
                <a:gd name="connsiteY20" fmla="*/ 420914 h 3135086"/>
                <a:gd name="connsiteX21" fmla="*/ 406400 w 638628"/>
                <a:gd name="connsiteY21" fmla="*/ 130629 h 3135086"/>
                <a:gd name="connsiteX22" fmla="*/ 362857 w 638628"/>
                <a:gd name="connsiteY22" fmla="*/ 0 h 3135086"/>
                <a:gd name="connsiteX23" fmla="*/ 290285 w 638628"/>
                <a:gd name="connsiteY23" fmla="*/ 101600 h 3135086"/>
                <a:gd name="connsiteX0" fmla="*/ 290285 w 638628"/>
                <a:gd name="connsiteY0" fmla="*/ 101600 h 3137922"/>
                <a:gd name="connsiteX1" fmla="*/ 333828 w 638628"/>
                <a:gd name="connsiteY1" fmla="*/ 261257 h 3137922"/>
                <a:gd name="connsiteX2" fmla="*/ 319314 w 638628"/>
                <a:gd name="connsiteY2" fmla="*/ 1407886 h 3137922"/>
                <a:gd name="connsiteX3" fmla="*/ 348343 w 638628"/>
                <a:gd name="connsiteY3" fmla="*/ 1712686 h 3137922"/>
                <a:gd name="connsiteX4" fmla="*/ 304800 w 638628"/>
                <a:gd name="connsiteY4" fmla="*/ 1915886 h 3137922"/>
                <a:gd name="connsiteX5" fmla="*/ 0 w 638628"/>
                <a:gd name="connsiteY5" fmla="*/ 1669143 h 3137922"/>
                <a:gd name="connsiteX6" fmla="*/ 246743 w 638628"/>
                <a:gd name="connsiteY6" fmla="*/ 1988457 h 3137922"/>
                <a:gd name="connsiteX7" fmla="*/ 304800 w 638628"/>
                <a:gd name="connsiteY7" fmla="*/ 2061029 h 3137922"/>
                <a:gd name="connsiteX8" fmla="*/ 290285 w 638628"/>
                <a:gd name="connsiteY8" fmla="*/ 2481943 h 3137922"/>
                <a:gd name="connsiteX9" fmla="*/ 130628 w 638628"/>
                <a:gd name="connsiteY9" fmla="*/ 3048000 h 3137922"/>
                <a:gd name="connsiteX10" fmla="*/ 333828 w 638628"/>
                <a:gd name="connsiteY10" fmla="*/ 3135086 h 3137922"/>
                <a:gd name="connsiteX11" fmla="*/ 449943 w 638628"/>
                <a:gd name="connsiteY11" fmla="*/ 3033486 h 3137922"/>
                <a:gd name="connsiteX12" fmla="*/ 406400 w 638628"/>
                <a:gd name="connsiteY12" fmla="*/ 2423886 h 3137922"/>
                <a:gd name="connsiteX13" fmla="*/ 406400 w 638628"/>
                <a:gd name="connsiteY13" fmla="*/ 1930400 h 3137922"/>
                <a:gd name="connsiteX14" fmla="*/ 420914 w 638628"/>
                <a:gd name="connsiteY14" fmla="*/ 1582057 h 3137922"/>
                <a:gd name="connsiteX15" fmla="*/ 391885 w 638628"/>
                <a:gd name="connsiteY15" fmla="*/ 1494972 h 3137922"/>
                <a:gd name="connsiteX16" fmla="*/ 551543 w 638628"/>
                <a:gd name="connsiteY16" fmla="*/ 1291772 h 3137922"/>
                <a:gd name="connsiteX17" fmla="*/ 638628 w 638628"/>
                <a:gd name="connsiteY17" fmla="*/ 1146629 h 3137922"/>
                <a:gd name="connsiteX18" fmla="*/ 406400 w 638628"/>
                <a:gd name="connsiteY18" fmla="*/ 1393372 h 3137922"/>
                <a:gd name="connsiteX19" fmla="*/ 391885 w 638628"/>
                <a:gd name="connsiteY19" fmla="*/ 1117600 h 3137922"/>
                <a:gd name="connsiteX20" fmla="*/ 406400 w 638628"/>
                <a:gd name="connsiteY20" fmla="*/ 420914 h 3137922"/>
                <a:gd name="connsiteX21" fmla="*/ 406400 w 638628"/>
                <a:gd name="connsiteY21" fmla="*/ 130629 h 3137922"/>
                <a:gd name="connsiteX22" fmla="*/ 362857 w 638628"/>
                <a:gd name="connsiteY22" fmla="*/ 0 h 3137922"/>
                <a:gd name="connsiteX23" fmla="*/ 290285 w 638628"/>
                <a:gd name="connsiteY23" fmla="*/ 101600 h 3137922"/>
                <a:gd name="connsiteX0" fmla="*/ 290285 w 638628"/>
                <a:gd name="connsiteY0" fmla="*/ 101600 h 3137922"/>
                <a:gd name="connsiteX1" fmla="*/ 333828 w 638628"/>
                <a:gd name="connsiteY1" fmla="*/ 261257 h 3137922"/>
                <a:gd name="connsiteX2" fmla="*/ 319314 w 638628"/>
                <a:gd name="connsiteY2" fmla="*/ 1407886 h 3137922"/>
                <a:gd name="connsiteX3" fmla="*/ 348343 w 638628"/>
                <a:gd name="connsiteY3" fmla="*/ 1712686 h 3137922"/>
                <a:gd name="connsiteX4" fmla="*/ 304800 w 638628"/>
                <a:gd name="connsiteY4" fmla="*/ 1915886 h 3137922"/>
                <a:gd name="connsiteX5" fmla="*/ 0 w 638628"/>
                <a:gd name="connsiteY5" fmla="*/ 1669143 h 3137922"/>
                <a:gd name="connsiteX6" fmla="*/ 246743 w 638628"/>
                <a:gd name="connsiteY6" fmla="*/ 1988457 h 3137922"/>
                <a:gd name="connsiteX7" fmla="*/ 304800 w 638628"/>
                <a:gd name="connsiteY7" fmla="*/ 2061029 h 3137922"/>
                <a:gd name="connsiteX8" fmla="*/ 290285 w 638628"/>
                <a:gd name="connsiteY8" fmla="*/ 2481943 h 3137922"/>
                <a:gd name="connsiteX9" fmla="*/ 130628 w 638628"/>
                <a:gd name="connsiteY9" fmla="*/ 3048000 h 3137922"/>
                <a:gd name="connsiteX10" fmla="*/ 333828 w 638628"/>
                <a:gd name="connsiteY10" fmla="*/ 3135086 h 3137922"/>
                <a:gd name="connsiteX11" fmla="*/ 449943 w 638628"/>
                <a:gd name="connsiteY11" fmla="*/ 3033486 h 3137922"/>
                <a:gd name="connsiteX12" fmla="*/ 406400 w 638628"/>
                <a:gd name="connsiteY12" fmla="*/ 2423886 h 3137922"/>
                <a:gd name="connsiteX13" fmla="*/ 406400 w 638628"/>
                <a:gd name="connsiteY13" fmla="*/ 1930400 h 3137922"/>
                <a:gd name="connsiteX14" fmla="*/ 420914 w 638628"/>
                <a:gd name="connsiteY14" fmla="*/ 1582057 h 3137922"/>
                <a:gd name="connsiteX15" fmla="*/ 391885 w 638628"/>
                <a:gd name="connsiteY15" fmla="*/ 1494972 h 3137922"/>
                <a:gd name="connsiteX16" fmla="*/ 551543 w 638628"/>
                <a:gd name="connsiteY16" fmla="*/ 1291772 h 3137922"/>
                <a:gd name="connsiteX17" fmla="*/ 638628 w 638628"/>
                <a:gd name="connsiteY17" fmla="*/ 1146629 h 3137922"/>
                <a:gd name="connsiteX18" fmla="*/ 406400 w 638628"/>
                <a:gd name="connsiteY18" fmla="*/ 1393372 h 3137922"/>
                <a:gd name="connsiteX19" fmla="*/ 391885 w 638628"/>
                <a:gd name="connsiteY19" fmla="*/ 1117600 h 3137922"/>
                <a:gd name="connsiteX20" fmla="*/ 406400 w 638628"/>
                <a:gd name="connsiteY20" fmla="*/ 420914 h 3137922"/>
                <a:gd name="connsiteX21" fmla="*/ 406400 w 638628"/>
                <a:gd name="connsiteY21" fmla="*/ 130629 h 3137922"/>
                <a:gd name="connsiteX22" fmla="*/ 362857 w 638628"/>
                <a:gd name="connsiteY22" fmla="*/ 0 h 3137922"/>
                <a:gd name="connsiteX23" fmla="*/ 290285 w 638628"/>
                <a:gd name="connsiteY23" fmla="*/ 101600 h 3137922"/>
                <a:gd name="connsiteX0" fmla="*/ 290285 w 638628"/>
                <a:gd name="connsiteY0" fmla="*/ 101600 h 3137922"/>
                <a:gd name="connsiteX1" fmla="*/ 333828 w 638628"/>
                <a:gd name="connsiteY1" fmla="*/ 261257 h 3137922"/>
                <a:gd name="connsiteX2" fmla="*/ 319314 w 638628"/>
                <a:gd name="connsiteY2" fmla="*/ 1407886 h 3137922"/>
                <a:gd name="connsiteX3" fmla="*/ 348343 w 638628"/>
                <a:gd name="connsiteY3" fmla="*/ 1712686 h 3137922"/>
                <a:gd name="connsiteX4" fmla="*/ 304800 w 638628"/>
                <a:gd name="connsiteY4" fmla="*/ 1915886 h 3137922"/>
                <a:gd name="connsiteX5" fmla="*/ 0 w 638628"/>
                <a:gd name="connsiteY5" fmla="*/ 1669143 h 3137922"/>
                <a:gd name="connsiteX6" fmla="*/ 246743 w 638628"/>
                <a:gd name="connsiteY6" fmla="*/ 1988457 h 3137922"/>
                <a:gd name="connsiteX7" fmla="*/ 304800 w 638628"/>
                <a:gd name="connsiteY7" fmla="*/ 2061029 h 3137922"/>
                <a:gd name="connsiteX8" fmla="*/ 290285 w 638628"/>
                <a:gd name="connsiteY8" fmla="*/ 2481943 h 3137922"/>
                <a:gd name="connsiteX9" fmla="*/ 130628 w 638628"/>
                <a:gd name="connsiteY9" fmla="*/ 3048000 h 3137922"/>
                <a:gd name="connsiteX10" fmla="*/ 333828 w 638628"/>
                <a:gd name="connsiteY10" fmla="*/ 3135086 h 3137922"/>
                <a:gd name="connsiteX11" fmla="*/ 437243 w 638628"/>
                <a:gd name="connsiteY11" fmla="*/ 3033486 h 3137922"/>
                <a:gd name="connsiteX12" fmla="*/ 406400 w 638628"/>
                <a:gd name="connsiteY12" fmla="*/ 2423886 h 3137922"/>
                <a:gd name="connsiteX13" fmla="*/ 406400 w 638628"/>
                <a:gd name="connsiteY13" fmla="*/ 1930400 h 3137922"/>
                <a:gd name="connsiteX14" fmla="*/ 420914 w 638628"/>
                <a:gd name="connsiteY14" fmla="*/ 1582057 h 3137922"/>
                <a:gd name="connsiteX15" fmla="*/ 391885 w 638628"/>
                <a:gd name="connsiteY15" fmla="*/ 1494972 h 3137922"/>
                <a:gd name="connsiteX16" fmla="*/ 551543 w 638628"/>
                <a:gd name="connsiteY16" fmla="*/ 1291772 h 3137922"/>
                <a:gd name="connsiteX17" fmla="*/ 638628 w 638628"/>
                <a:gd name="connsiteY17" fmla="*/ 1146629 h 3137922"/>
                <a:gd name="connsiteX18" fmla="*/ 406400 w 638628"/>
                <a:gd name="connsiteY18" fmla="*/ 1393372 h 3137922"/>
                <a:gd name="connsiteX19" fmla="*/ 391885 w 638628"/>
                <a:gd name="connsiteY19" fmla="*/ 1117600 h 3137922"/>
                <a:gd name="connsiteX20" fmla="*/ 406400 w 638628"/>
                <a:gd name="connsiteY20" fmla="*/ 420914 h 3137922"/>
                <a:gd name="connsiteX21" fmla="*/ 406400 w 638628"/>
                <a:gd name="connsiteY21" fmla="*/ 130629 h 3137922"/>
                <a:gd name="connsiteX22" fmla="*/ 362857 w 638628"/>
                <a:gd name="connsiteY22" fmla="*/ 0 h 3137922"/>
                <a:gd name="connsiteX23" fmla="*/ 290285 w 638628"/>
                <a:gd name="connsiteY23" fmla="*/ 101600 h 3137922"/>
                <a:gd name="connsiteX0" fmla="*/ 290285 w 638628"/>
                <a:gd name="connsiteY0" fmla="*/ 101600 h 3143601"/>
                <a:gd name="connsiteX1" fmla="*/ 333828 w 638628"/>
                <a:gd name="connsiteY1" fmla="*/ 261257 h 3143601"/>
                <a:gd name="connsiteX2" fmla="*/ 319314 w 638628"/>
                <a:gd name="connsiteY2" fmla="*/ 1407886 h 3143601"/>
                <a:gd name="connsiteX3" fmla="*/ 348343 w 638628"/>
                <a:gd name="connsiteY3" fmla="*/ 1712686 h 3143601"/>
                <a:gd name="connsiteX4" fmla="*/ 304800 w 638628"/>
                <a:gd name="connsiteY4" fmla="*/ 1915886 h 3143601"/>
                <a:gd name="connsiteX5" fmla="*/ 0 w 638628"/>
                <a:gd name="connsiteY5" fmla="*/ 1669143 h 3143601"/>
                <a:gd name="connsiteX6" fmla="*/ 246743 w 638628"/>
                <a:gd name="connsiteY6" fmla="*/ 1988457 h 3143601"/>
                <a:gd name="connsiteX7" fmla="*/ 304800 w 638628"/>
                <a:gd name="connsiteY7" fmla="*/ 2061029 h 3143601"/>
                <a:gd name="connsiteX8" fmla="*/ 290285 w 638628"/>
                <a:gd name="connsiteY8" fmla="*/ 2481943 h 3143601"/>
                <a:gd name="connsiteX9" fmla="*/ 197303 w 638628"/>
                <a:gd name="connsiteY9" fmla="*/ 3067050 h 3143601"/>
                <a:gd name="connsiteX10" fmla="*/ 333828 w 638628"/>
                <a:gd name="connsiteY10" fmla="*/ 3135086 h 3143601"/>
                <a:gd name="connsiteX11" fmla="*/ 437243 w 638628"/>
                <a:gd name="connsiteY11" fmla="*/ 3033486 h 3143601"/>
                <a:gd name="connsiteX12" fmla="*/ 406400 w 638628"/>
                <a:gd name="connsiteY12" fmla="*/ 2423886 h 3143601"/>
                <a:gd name="connsiteX13" fmla="*/ 406400 w 638628"/>
                <a:gd name="connsiteY13" fmla="*/ 1930400 h 3143601"/>
                <a:gd name="connsiteX14" fmla="*/ 420914 w 638628"/>
                <a:gd name="connsiteY14" fmla="*/ 1582057 h 3143601"/>
                <a:gd name="connsiteX15" fmla="*/ 391885 w 638628"/>
                <a:gd name="connsiteY15" fmla="*/ 1494972 h 3143601"/>
                <a:gd name="connsiteX16" fmla="*/ 551543 w 638628"/>
                <a:gd name="connsiteY16" fmla="*/ 1291772 h 3143601"/>
                <a:gd name="connsiteX17" fmla="*/ 638628 w 638628"/>
                <a:gd name="connsiteY17" fmla="*/ 1146629 h 3143601"/>
                <a:gd name="connsiteX18" fmla="*/ 406400 w 638628"/>
                <a:gd name="connsiteY18" fmla="*/ 1393372 h 3143601"/>
                <a:gd name="connsiteX19" fmla="*/ 391885 w 638628"/>
                <a:gd name="connsiteY19" fmla="*/ 1117600 h 3143601"/>
                <a:gd name="connsiteX20" fmla="*/ 406400 w 638628"/>
                <a:gd name="connsiteY20" fmla="*/ 420914 h 3143601"/>
                <a:gd name="connsiteX21" fmla="*/ 406400 w 638628"/>
                <a:gd name="connsiteY21" fmla="*/ 130629 h 3143601"/>
                <a:gd name="connsiteX22" fmla="*/ 362857 w 638628"/>
                <a:gd name="connsiteY22" fmla="*/ 0 h 3143601"/>
                <a:gd name="connsiteX23" fmla="*/ 290285 w 638628"/>
                <a:gd name="connsiteY23" fmla="*/ 101600 h 3143601"/>
                <a:gd name="connsiteX0" fmla="*/ 290285 w 638628"/>
                <a:gd name="connsiteY0" fmla="*/ 101600 h 3143601"/>
                <a:gd name="connsiteX1" fmla="*/ 333828 w 638628"/>
                <a:gd name="connsiteY1" fmla="*/ 261257 h 3143601"/>
                <a:gd name="connsiteX2" fmla="*/ 319314 w 638628"/>
                <a:gd name="connsiteY2" fmla="*/ 1407886 h 3143601"/>
                <a:gd name="connsiteX3" fmla="*/ 348343 w 638628"/>
                <a:gd name="connsiteY3" fmla="*/ 1712686 h 3143601"/>
                <a:gd name="connsiteX4" fmla="*/ 304800 w 638628"/>
                <a:gd name="connsiteY4" fmla="*/ 1915886 h 3143601"/>
                <a:gd name="connsiteX5" fmla="*/ 0 w 638628"/>
                <a:gd name="connsiteY5" fmla="*/ 1669143 h 3143601"/>
                <a:gd name="connsiteX6" fmla="*/ 246743 w 638628"/>
                <a:gd name="connsiteY6" fmla="*/ 1988457 h 3143601"/>
                <a:gd name="connsiteX7" fmla="*/ 304800 w 638628"/>
                <a:gd name="connsiteY7" fmla="*/ 2061029 h 3143601"/>
                <a:gd name="connsiteX8" fmla="*/ 290285 w 638628"/>
                <a:gd name="connsiteY8" fmla="*/ 2481943 h 3143601"/>
                <a:gd name="connsiteX9" fmla="*/ 197303 w 638628"/>
                <a:gd name="connsiteY9" fmla="*/ 3067050 h 3143601"/>
                <a:gd name="connsiteX10" fmla="*/ 333828 w 638628"/>
                <a:gd name="connsiteY10" fmla="*/ 3135086 h 3143601"/>
                <a:gd name="connsiteX11" fmla="*/ 437243 w 638628"/>
                <a:gd name="connsiteY11" fmla="*/ 3033486 h 3143601"/>
                <a:gd name="connsiteX12" fmla="*/ 406400 w 638628"/>
                <a:gd name="connsiteY12" fmla="*/ 2423886 h 3143601"/>
                <a:gd name="connsiteX13" fmla="*/ 406400 w 638628"/>
                <a:gd name="connsiteY13" fmla="*/ 1930400 h 3143601"/>
                <a:gd name="connsiteX14" fmla="*/ 420914 w 638628"/>
                <a:gd name="connsiteY14" fmla="*/ 1582057 h 3143601"/>
                <a:gd name="connsiteX15" fmla="*/ 391885 w 638628"/>
                <a:gd name="connsiteY15" fmla="*/ 1494972 h 3143601"/>
                <a:gd name="connsiteX16" fmla="*/ 551543 w 638628"/>
                <a:gd name="connsiteY16" fmla="*/ 1291772 h 3143601"/>
                <a:gd name="connsiteX17" fmla="*/ 638628 w 638628"/>
                <a:gd name="connsiteY17" fmla="*/ 1146629 h 3143601"/>
                <a:gd name="connsiteX18" fmla="*/ 406400 w 638628"/>
                <a:gd name="connsiteY18" fmla="*/ 1393372 h 3143601"/>
                <a:gd name="connsiteX19" fmla="*/ 391885 w 638628"/>
                <a:gd name="connsiteY19" fmla="*/ 1117600 h 3143601"/>
                <a:gd name="connsiteX20" fmla="*/ 406400 w 638628"/>
                <a:gd name="connsiteY20" fmla="*/ 420914 h 3143601"/>
                <a:gd name="connsiteX21" fmla="*/ 406400 w 638628"/>
                <a:gd name="connsiteY21" fmla="*/ 130629 h 3143601"/>
                <a:gd name="connsiteX22" fmla="*/ 362857 w 638628"/>
                <a:gd name="connsiteY22" fmla="*/ 0 h 3143601"/>
                <a:gd name="connsiteX23" fmla="*/ 290285 w 638628"/>
                <a:gd name="connsiteY23" fmla="*/ 101600 h 3143601"/>
                <a:gd name="connsiteX0" fmla="*/ 290285 w 638628"/>
                <a:gd name="connsiteY0" fmla="*/ 101600 h 3143601"/>
                <a:gd name="connsiteX1" fmla="*/ 333828 w 638628"/>
                <a:gd name="connsiteY1" fmla="*/ 261257 h 3143601"/>
                <a:gd name="connsiteX2" fmla="*/ 319314 w 638628"/>
                <a:gd name="connsiteY2" fmla="*/ 1407886 h 3143601"/>
                <a:gd name="connsiteX3" fmla="*/ 348343 w 638628"/>
                <a:gd name="connsiteY3" fmla="*/ 1712686 h 3143601"/>
                <a:gd name="connsiteX4" fmla="*/ 304800 w 638628"/>
                <a:gd name="connsiteY4" fmla="*/ 1915886 h 3143601"/>
                <a:gd name="connsiteX5" fmla="*/ 0 w 638628"/>
                <a:gd name="connsiteY5" fmla="*/ 1669143 h 3143601"/>
                <a:gd name="connsiteX6" fmla="*/ 246743 w 638628"/>
                <a:gd name="connsiteY6" fmla="*/ 1988457 h 3143601"/>
                <a:gd name="connsiteX7" fmla="*/ 304800 w 638628"/>
                <a:gd name="connsiteY7" fmla="*/ 2061029 h 3143601"/>
                <a:gd name="connsiteX8" fmla="*/ 290285 w 638628"/>
                <a:gd name="connsiteY8" fmla="*/ 2481943 h 3143601"/>
                <a:gd name="connsiteX9" fmla="*/ 197303 w 638628"/>
                <a:gd name="connsiteY9" fmla="*/ 3067050 h 3143601"/>
                <a:gd name="connsiteX10" fmla="*/ 333828 w 638628"/>
                <a:gd name="connsiteY10" fmla="*/ 3135086 h 3143601"/>
                <a:gd name="connsiteX11" fmla="*/ 437243 w 638628"/>
                <a:gd name="connsiteY11" fmla="*/ 3033486 h 3143601"/>
                <a:gd name="connsiteX12" fmla="*/ 406400 w 638628"/>
                <a:gd name="connsiteY12" fmla="*/ 2423886 h 3143601"/>
                <a:gd name="connsiteX13" fmla="*/ 406400 w 638628"/>
                <a:gd name="connsiteY13" fmla="*/ 1930400 h 3143601"/>
                <a:gd name="connsiteX14" fmla="*/ 420914 w 638628"/>
                <a:gd name="connsiteY14" fmla="*/ 1582057 h 3143601"/>
                <a:gd name="connsiteX15" fmla="*/ 391885 w 638628"/>
                <a:gd name="connsiteY15" fmla="*/ 1494972 h 3143601"/>
                <a:gd name="connsiteX16" fmla="*/ 551543 w 638628"/>
                <a:gd name="connsiteY16" fmla="*/ 1291772 h 3143601"/>
                <a:gd name="connsiteX17" fmla="*/ 638628 w 638628"/>
                <a:gd name="connsiteY17" fmla="*/ 1146629 h 3143601"/>
                <a:gd name="connsiteX18" fmla="*/ 406400 w 638628"/>
                <a:gd name="connsiteY18" fmla="*/ 1393372 h 3143601"/>
                <a:gd name="connsiteX19" fmla="*/ 391885 w 638628"/>
                <a:gd name="connsiteY19" fmla="*/ 1117600 h 3143601"/>
                <a:gd name="connsiteX20" fmla="*/ 406400 w 638628"/>
                <a:gd name="connsiteY20" fmla="*/ 420914 h 3143601"/>
                <a:gd name="connsiteX21" fmla="*/ 406400 w 638628"/>
                <a:gd name="connsiteY21" fmla="*/ 130629 h 3143601"/>
                <a:gd name="connsiteX22" fmla="*/ 362857 w 638628"/>
                <a:gd name="connsiteY22" fmla="*/ 0 h 3143601"/>
                <a:gd name="connsiteX23" fmla="*/ 290285 w 638628"/>
                <a:gd name="connsiteY23" fmla="*/ 101600 h 3143601"/>
                <a:gd name="connsiteX0" fmla="*/ 290285 w 638628"/>
                <a:gd name="connsiteY0" fmla="*/ 101600 h 3143601"/>
                <a:gd name="connsiteX1" fmla="*/ 333828 w 638628"/>
                <a:gd name="connsiteY1" fmla="*/ 261257 h 3143601"/>
                <a:gd name="connsiteX2" fmla="*/ 319314 w 638628"/>
                <a:gd name="connsiteY2" fmla="*/ 1407886 h 3143601"/>
                <a:gd name="connsiteX3" fmla="*/ 348343 w 638628"/>
                <a:gd name="connsiteY3" fmla="*/ 1712686 h 3143601"/>
                <a:gd name="connsiteX4" fmla="*/ 304800 w 638628"/>
                <a:gd name="connsiteY4" fmla="*/ 1915886 h 3143601"/>
                <a:gd name="connsiteX5" fmla="*/ 0 w 638628"/>
                <a:gd name="connsiteY5" fmla="*/ 1669143 h 3143601"/>
                <a:gd name="connsiteX6" fmla="*/ 246743 w 638628"/>
                <a:gd name="connsiteY6" fmla="*/ 1988457 h 3143601"/>
                <a:gd name="connsiteX7" fmla="*/ 304800 w 638628"/>
                <a:gd name="connsiteY7" fmla="*/ 2061029 h 3143601"/>
                <a:gd name="connsiteX8" fmla="*/ 290285 w 638628"/>
                <a:gd name="connsiteY8" fmla="*/ 2481943 h 3143601"/>
                <a:gd name="connsiteX9" fmla="*/ 197303 w 638628"/>
                <a:gd name="connsiteY9" fmla="*/ 3067050 h 3143601"/>
                <a:gd name="connsiteX10" fmla="*/ 333828 w 638628"/>
                <a:gd name="connsiteY10" fmla="*/ 3135086 h 3143601"/>
                <a:gd name="connsiteX11" fmla="*/ 437243 w 638628"/>
                <a:gd name="connsiteY11" fmla="*/ 3033486 h 3143601"/>
                <a:gd name="connsiteX12" fmla="*/ 406400 w 638628"/>
                <a:gd name="connsiteY12" fmla="*/ 2423886 h 3143601"/>
                <a:gd name="connsiteX13" fmla="*/ 406400 w 638628"/>
                <a:gd name="connsiteY13" fmla="*/ 1930400 h 3143601"/>
                <a:gd name="connsiteX14" fmla="*/ 420914 w 638628"/>
                <a:gd name="connsiteY14" fmla="*/ 1582057 h 3143601"/>
                <a:gd name="connsiteX15" fmla="*/ 391885 w 638628"/>
                <a:gd name="connsiteY15" fmla="*/ 1494972 h 3143601"/>
                <a:gd name="connsiteX16" fmla="*/ 551543 w 638628"/>
                <a:gd name="connsiteY16" fmla="*/ 1291772 h 3143601"/>
                <a:gd name="connsiteX17" fmla="*/ 638628 w 638628"/>
                <a:gd name="connsiteY17" fmla="*/ 1146629 h 3143601"/>
                <a:gd name="connsiteX18" fmla="*/ 406400 w 638628"/>
                <a:gd name="connsiteY18" fmla="*/ 1393372 h 3143601"/>
                <a:gd name="connsiteX19" fmla="*/ 391885 w 638628"/>
                <a:gd name="connsiteY19" fmla="*/ 1117600 h 3143601"/>
                <a:gd name="connsiteX20" fmla="*/ 406400 w 638628"/>
                <a:gd name="connsiteY20" fmla="*/ 420914 h 3143601"/>
                <a:gd name="connsiteX21" fmla="*/ 406400 w 638628"/>
                <a:gd name="connsiteY21" fmla="*/ 130629 h 3143601"/>
                <a:gd name="connsiteX22" fmla="*/ 362857 w 638628"/>
                <a:gd name="connsiteY22" fmla="*/ 0 h 3143601"/>
                <a:gd name="connsiteX23" fmla="*/ 290285 w 638628"/>
                <a:gd name="connsiteY23" fmla="*/ 101600 h 3143601"/>
                <a:gd name="connsiteX0" fmla="*/ 290285 w 638628"/>
                <a:gd name="connsiteY0" fmla="*/ 101600 h 3143601"/>
                <a:gd name="connsiteX1" fmla="*/ 333828 w 638628"/>
                <a:gd name="connsiteY1" fmla="*/ 261257 h 3143601"/>
                <a:gd name="connsiteX2" fmla="*/ 319314 w 638628"/>
                <a:gd name="connsiteY2" fmla="*/ 1407886 h 3143601"/>
                <a:gd name="connsiteX3" fmla="*/ 348343 w 638628"/>
                <a:gd name="connsiteY3" fmla="*/ 1712686 h 3143601"/>
                <a:gd name="connsiteX4" fmla="*/ 304800 w 638628"/>
                <a:gd name="connsiteY4" fmla="*/ 1915886 h 3143601"/>
                <a:gd name="connsiteX5" fmla="*/ 0 w 638628"/>
                <a:gd name="connsiteY5" fmla="*/ 1669143 h 3143601"/>
                <a:gd name="connsiteX6" fmla="*/ 246743 w 638628"/>
                <a:gd name="connsiteY6" fmla="*/ 1988457 h 3143601"/>
                <a:gd name="connsiteX7" fmla="*/ 304800 w 638628"/>
                <a:gd name="connsiteY7" fmla="*/ 2061029 h 3143601"/>
                <a:gd name="connsiteX8" fmla="*/ 290285 w 638628"/>
                <a:gd name="connsiteY8" fmla="*/ 2481943 h 3143601"/>
                <a:gd name="connsiteX9" fmla="*/ 197303 w 638628"/>
                <a:gd name="connsiteY9" fmla="*/ 3067050 h 3143601"/>
                <a:gd name="connsiteX10" fmla="*/ 333828 w 638628"/>
                <a:gd name="connsiteY10" fmla="*/ 3135086 h 3143601"/>
                <a:gd name="connsiteX11" fmla="*/ 437243 w 638628"/>
                <a:gd name="connsiteY11" fmla="*/ 3033486 h 3143601"/>
                <a:gd name="connsiteX12" fmla="*/ 406400 w 638628"/>
                <a:gd name="connsiteY12" fmla="*/ 2423886 h 3143601"/>
                <a:gd name="connsiteX13" fmla="*/ 406400 w 638628"/>
                <a:gd name="connsiteY13" fmla="*/ 1930400 h 3143601"/>
                <a:gd name="connsiteX14" fmla="*/ 420914 w 638628"/>
                <a:gd name="connsiteY14" fmla="*/ 1582057 h 3143601"/>
                <a:gd name="connsiteX15" fmla="*/ 408553 w 638628"/>
                <a:gd name="connsiteY15" fmla="*/ 1497353 h 3143601"/>
                <a:gd name="connsiteX16" fmla="*/ 551543 w 638628"/>
                <a:gd name="connsiteY16" fmla="*/ 1291772 h 3143601"/>
                <a:gd name="connsiteX17" fmla="*/ 638628 w 638628"/>
                <a:gd name="connsiteY17" fmla="*/ 1146629 h 3143601"/>
                <a:gd name="connsiteX18" fmla="*/ 406400 w 638628"/>
                <a:gd name="connsiteY18" fmla="*/ 1393372 h 3143601"/>
                <a:gd name="connsiteX19" fmla="*/ 391885 w 638628"/>
                <a:gd name="connsiteY19" fmla="*/ 1117600 h 3143601"/>
                <a:gd name="connsiteX20" fmla="*/ 406400 w 638628"/>
                <a:gd name="connsiteY20" fmla="*/ 420914 h 3143601"/>
                <a:gd name="connsiteX21" fmla="*/ 406400 w 638628"/>
                <a:gd name="connsiteY21" fmla="*/ 130629 h 3143601"/>
                <a:gd name="connsiteX22" fmla="*/ 362857 w 638628"/>
                <a:gd name="connsiteY22" fmla="*/ 0 h 3143601"/>
                <a:gd name="connsiteX23" fmla="*/ 290285 w 638628"/>
                <a:gd name="connsiteY23" fmla="*/ 101600 h 3143601"/>
                <a:gd name="connsiteX0" fmla="*/ 290285 w 638628"/>
                <a:gd name="connsiteY0" fmla="*/ 101600 h 3143601"/>
                <a:gd name="connsiteX1" fmla="*/ 333828 w 638628"/>
                <a:gd name="connsiteY1" fmla="*/ 261257 h 3143601"/>
                <a:gd name="connsiteX2" fmla="*/ 319314 w 638628"/>
                <a:gd name="connsiteY2" fmla="*/ 1407886 h 3143601"/>
                <a:gd name="connsiteX3" fmla="*/ 348343 w 638628"/>
                <a:gd name="connsiteY3" fmla="*/ 1712686 h 3143601"/>
                <a:gd name="connsiteX4" fmla="*/ 304800 w 638628"/>
                <a:gd name="connsiteY4" fmla="*/ 1915886 h 3143601"/>
                <a:gd name="connsiteX5" fmla="*/ 0 w 638628"/>
                <a:gd name="connsiteY5" fmla="*/ 1669143 h 3143601"/>
                <a:gd name="connsiteX6" fmla="*/ 246743 w 638628"/>
                <a:gd name="connsiteY6" fmla="*/ 1988457 h 3143601"/>
                <a:gd name="connsiteX7" fmla="*/ 304800 w 638628"/>
                <a:gd name="connsiteY7" fmla="*/ 2061029 h 3143601"/>
                <a:gd name="connsiteX8" fmla="*/ 290285 w 638628"/>
                <a:gd name="connsiteY8" fmla="*/ 2481943 h 3143601"/>
                <a:gd name="connsiteX9" fmla="*/ 197303 w 638628"/>
                <a:gd name="connsiteY9" fmla="*/ 3067050 h 3143601"/>
                <a:gd name="connsiteX10" fmla="*/ 333828 w 638628"/>
                <a:gd name="connsiteY10" fmla="*/ 3135086 h 3143601"/>
                <a:gd name="connsiteX11" fmla="*/ 437243 w 638628"/>
                <a:gd name="connsiteY11" fmla="*/ 3033486 h 3143601"/>
                <a:gd name="connsiteX12" fmla="*/ 406400 w 638628"/>
                <a:gd name="connsiteY12" fmla="*/ 2423886 h 3143601"/>
                <a:gd name="connsiteX13" fmla="*/ 406400 w 638628"/>
                <a:gd name="connsiteY13" fmla="*/ 1930400 h 3143601"/>
                <a:gd name="connsiteX14" fmla="*/ 420914 w 638628"/>
                <a:gd name="connsiteY14" fmla="*/ 1582057 h 3143601"/>
                <a:gd name="connsiteX15" fmla="*/ 408553 w 638628"/>
                <a:gd name="connsiteY15" fmla="*/ 1497353 h 3143601"/>
                <a:gd name="connsiteX16" fmla="*/ 551543 w 638628"/>
                <a:gd name="connsiteY16" fmla="*/ 1291772 h 3143601"/>
                <a:gd name="connsiteX17" fmla="*/ 638628 w 638628"/>
                <a:gd name="connsiteY17" fmla="*/ 1146629 h 3143601"/>
                <a:gd name="connsiteX18" fmla="*/ 406400 w 638628"/>
                <a:gd name="connsiteY18" fmla="*/ 1393372 h 3143601"/>
                <a:gd name="connsiteX19" fmla="*/ 391885 w 638628"/>
                <a:gd name="connsiteY19" fmla="*/ 1117600 h 3143601"/>
                <a:gd name="connsiteX20" fmla="*/ 406400 w 638628"/>
                <a:gd name="connsiteY20" fmla="*/ 420914 h 3143601"/>
                <a:gd name="connsiteX21" fmla="*/ 362857 w 638628"/>
                <a:gd name="connsiteY21" fmla="*/ 0 h 3143601"/>
                <a:gd name="connsiteX22" fmla="*/ 290285 w 638628"/>
                <a:gd name="connsiteY22" fmla="*/ 101600 h 3143601"/>
                <a:gd name="connsiteX0" fmla="*/ 290285 w 638628"/>
                <a:gd name="connsiteY0" fmla="*/ 0 h 3042001"/>
                <a:gd name="connsiteX1" fmla="*/ 333828 w 638628"/>
                <a:gd name="connsiteY1" fmla="*/ 159657 h 3042001"/>
                <a:gd name="connsiteX2" fmla="*/ 319314 w 638628"/>
                <a:gd name="connsiteY2" fmla="*/ 1306286 h 3042001"/>
                <a:gd name="connsiteX3" fmla="*/ 348343 w 638628"/>
                <a:gd name="connsiteY3" fmla="*/ 1611086 h 3042001"/>
                <a:gd name="connsiteX4" fmla="*/ 304800 w 638628"/>
                <a:gd name="connsiteY4" fmla="*/ 1814286 h 3042001"/>
                <a:gd name="connsiteX5" fmla="*/ 0 w 638628"/>
                <a:gd name="connsiteY5" fmla="*/ 1567543 h 3042001"/>
                <a:gd name="connsiteX6" fmla="*/ 246743 w 638628"/>
                <a:gd name="connsiteY6" fmla="*/ 1886857 h 3042001"/>
                <a:gd name="connsiteX7" fmla="*/ 304800 w 638628"/>
                <a:gd name="connsiteY7" fmla="*/ 1959429 h 3042001"/>
                <a:gd name="connsiteX8" fmla="*/ 290285 w 638628"/>
                <a:gd name="connsiteY8" fmla="*/ 2380343 h 3042001"/>
                <a:gd name="connsiteX9" fmla="*/ 197303 w 638628"/>
                <a:gd name="connsiteY9" fmla="*/ 2965450 h 3042001"/>
                <a:gd name="connsiteX10" fmla="*/ 333828 w 638628"/>
                <a:gd name="connsiteY10" fmla="*/ 3033486 h 3042001"/>
                <a:gd name="connsiteX11" fmla="*/ 437243 w 638628"/>
                <a:gd name="connsiteY11" fmla="*/ 2931886 h 3042001"/>
                <a:gd name="connsiteX12" fmla="*/ 406400 w 638628"/>
                <a:gd name="connsiteY12" fmla="*/ 2322286 h 3042001"/>
                <a:gd name="connsiteX13" fmla="*/ 406400 w 638628"/>
                <a:gd name="connsiteY13" fmla="*/ 1828800 h 3042001"/>
                <a:gd name="connsiteX14" fmla="*/ 420914 w 638628"/>
                <a:gd name="connsiteY14" fmla="*/ 1480457 h 3042001"/>
                <a:gd name="connsiteX15" fmla="*/ 408553 w 638628"/>
                <a:gd name="connsiteY15" fmla="*/ 1395753 h 3042001"/>
                <a:gd name="connsiteX16" fmla="*/ 551543 w 638628"/>
                <a:gd name="connsiteY16" fmla="*/ 1190172 h 3042001"/>
                <a:gd name="connsiteX17" fmla="*/ 638628 w 638628"/>
                <a:gd name="connsiteY17" fmla="*/ 1045029 h 3042001"/>
                <a:gd name="connsiteX18" fmla="*/ 406400 w 638628"/>
                <a:gd name="connsiteY18" fmla="*/ 1291772 h 3042001"/>
                <a:gd name="connsiteX19" fmla="*/ 391885 w 638628"/>
                <a:gd name="connsiteY19" fmla="*/ 1016000 h 3042001"/>
                <a:gd name="connsiteX20" fmla="*/ 406400 w 638628"/>
                <a:gd name="connsiteY20" fmla="*/ 319314 h 3042001"/>
                <a:gd name="connsiteX21" fmla="*/ 358094 w 638628"/>
                <a:gd name="connsiteY21" fmla="*/ 50800 h 3042001"/>
                <a:gd name="connsiteX22" fmla="*/ 290285 w 638628"/>
                <a:gd name="connsiteY22" fmla="*/ 0 h 30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8628" h="3042001">
                  <a:moveTo>
                    <a:pt x="290285" y="0"/>
                  </a:moveTo>
                  <a:lnTo>
                    <a:pt x="333828" y="159657"/>
                  </a:lnTo>
                  <a:lnTo>
                    <a:pt x="319314" y="1306286"/>
                  </a:lnTo>
                  <a:cubicBezTo>
                    <a:pt x="321733" y="1548191"/>
                    <a:pt x="350762" y="1526419"/>
                    <a:pt x="348343" y="1611086"/>
                  </a:cubicBezTo>
                  <a:cubicBezTo>
                    <a:pt x="345924" y="1695753"/>
                    <a:pt x="362857" y="1821543"/>
                    <a:pt x="304800" y="1814286"/>
                  </a:cubicBezTo>
                  <a:lnTo>
                    <a:pt x="0" y="1567543"/>
                  </a:lnTo>
                  <a:lnTo>
                    <a:pt x="246743" y="1886857"/>
                  </a:lnTo>
                  <a:lnTo>
                    <a:pt x="304800" y="1959429"/>
                  </a:lnTo>
                  <a:lnTo>
                    <a:pt x="290285" y="2380343"/>
                  </a:lnTo>
                  <a:lnTo>
                    <a:pt x="197303" y="2965450"/>
                  </a:lnTo>
                  <a:cubicBezTo>
                    <a:pt x="204560" y="3074307"/>
                    <a:pt x="280609" y="3035905"/>
                    <a:pt x="333828" y="3033486"/>
                  </a:cubicBezTo>
                  <a:cubicBezTo>
                    <a:pt x="387047" y="3031067"/>
                    <a:pt x="425148" y="3050419"/>
                    <a:pt x="437243" y="2931886"/>
                  </a:cubicBezTo>
                  <a:lnTo>
                    <a:pt x="406400" y="2322286"/>
                  </a:lnTo>
                  <a:lnTo>
                    <a:pt x="406400" y="1828800"/>
                  </a:lnTo>
                  <a:cubicBezTo>
                    <a:pt x="408819" y="1688495"/>
                    <a:pt x="423333" y="1553028"/>
                    <a:pt x="420914" y="1480457"/>
                  </a:cubicBezTo>
                  <a:lnTo>
                    <a:pt x="408553" y="1395753"/>
                  </a:lnTo>
                  <a:lnTo>
                    <a:pt x="551543" y="1190172"/>
                  </a:lnTo>
                  <a:lnTo>
                    <a:pt x="638628" y="1045029"/>
                  </a:lnTo>
                  <a:lnTo>
                    <a:pt x="406400" y="1291772"/>
                  </a:lnTo>
                  <a:lnTo>
                    <a:pt x="391885" y="1016000"/>
                  </a:lnTo>
                  <a:lnTo>
                    <a:pt x="406400" y="319314"/>
                  </a:lnTo>
                  <a:lnTo>
                    <a:pt x="358094" y="50800"/>
                  </a:lnTo>
                  <a:lnTo>
                    <a:pt x="290285" y="0"/>
                  </a:lnTo>
                  <a:close/>
                </a:path>
              </a:pathLst>
            </a:cu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6660232" y="2139702"/>
              <a:ext cx="1252620" cy="808404"/>
              <a:chOff x="6565399" y="1429796"/>
              <a:chExt cx="1252620" cy="808404"/>
            </a:xfrm>
            <a:grpFill/>
          </p:grpSpPr>
          <p:sp>
            <p:nvSpPr>
              <p:cNvPr id="14" name="任意多边形 13"/>
              <p:cNvSpPr/>
              <p:nvPr/>
            </p:nvSpPr>
            <p:spPr>
              <a:xfrm rot="353608">
                <a:off x="6565399" y="1429796"/>
                <a:ext cx="1252620" cy="808404"/>
              </a:xfrm>
              <a:custGeom>
                <a:avLst/>
                <a:gdLst>
                  <a:gd name="connsiteX0" fmla="*/ 57150 w 2000250"/>
                  <a:gd name="connsiteY0" fmla="*/ 1285875 h 1352550"/>
                  <a:gd name="connsiteX1" fmla="*/ 142875 w 2000250"/>
                  <a:gd name="connsiteY1" fmla="*/ 1352550 h 1352550"/>
                  <a:gd name="connsiteX2" fmla="*/ 95250 w 2000250"/>
                  <a:gd name="connsiteY2" fmla="*/ 1181100 h 1352550"/>
                  <a:gd name="connsiteX3" fmla="*/ 304800 w 2000250"/>
                  <a:gd name="connsiteY3" fmla="*/ 876300 h 1352550"/>
                  <a:gd name="connsiteX4" fmla="*/ 1038225 w 2000250"/>
                  <a:gd name="connsiteY4" fmla="*/ 1028700 h 1352550"/>
                  <a:gd name="connsiteX5" fmla="*/ 1628775 w 2000250"/>
                  <a:gd name="connsiteY5" fmla="*/ 800100 h 1352550"/>
                  <a:gd name="connsiteX6" fmla="*/ 2000250 w 2000250"/>
                  <a:gd name="connsiteY6" fmla="*/ 0 h 1352550"/>
                  <a:gd name="connsiteX7" fmla="*/ 1990725 w 2000250"/>
                  <a:gd name="connsiteY7" fmla="*/ 0 h 1352550"/>
                  <a:gd name="connsiteX8" fmla="*/ 1476375 w 2000250"/>
                  <a:gd name="connsiteY8" fmla="*/ 104775 h 1352550"/>
                  <a:gd name="connsiteX9" fmla="*/ 1200150 w 2000250"/>
                  <a:gd name="connsiteY9" fmla="*/ 76200 h 1352550"/>
                  <a:gd name="connsiteX10" fmla="*/ 476250 w 2000250"/>
                  <a:gd name="connsiteY10" fmla="*/ 95250 h 1352550"/>
                  <a:gd name="connsiteX11" fmla="*/ 219075 w 2000250"/>
                  <a:gd name="connsiteY11" fmla="*/ 314325 h 1352550"/>
                  <a:gd name="connsiteX12" fmla="*/ 171450 w 2000250"/>
                  <a:gd name="connsiteY12" fmla="*/ 676275 h 1352550"/>
                  <a:gd name="connsiteX13" fmla="*/ 238125 w 2000250"/>
                  <a:gd name="connsiteY13" fmla="*/ 809625 h 1352550"/>
                  <a:gd name="connsiteX14" fmla="*/ 57150 w 2000250"/>
                  <a:gd name="connsiteY14" fmla="*/ 1095375 h 1352550"/>
                  <a:gd name="connsiteX15" fmla="*/ 0 w 2000250"/>
                  <a:gd name="connsiteY15" fmla="*/ 1200150 h 1352550"/>
                  <a:gd name="connsiteX16" fmla="*/ 57150 w 2000250"/>
                  <a:gd name="connsiteY16" fmla="*/ 1285875 h 1352550"/>
                  <a:gd name="connsiteX0" fmla="*/ 57150 w 2000250"/>
                  <a:gd name="connsiteY0" fmla="*/ 1285875 h 1352550"/>
                  <a:gd name="connsiteX1" fmla="*/ 142875 w 2000250"/>
                  <a:gd name="connsiteY1" fmla="*/ 1352550 h 1352550"/>
                  <a:gd name="connsiteX2" fmla="*/ 95250 w 2000250"/>
                  <a:gd name="connsiteY2" fmla="*/ 1181100 h 1352550"/>
                  <a:gd name="connsiteX3" fmla="*/ 304800 w 2000250"/>
                  <a:gd name="connsiteY3" fmla="*/ 876300 h 1352550"/>
                  <a:gd name="connsiteX4" fmla="*/ 1038225 w 2000250"/>
                  <a:gd name="connsiteY4" fmla="*/ 1028700 h 1352550"/>
                  <a:gd name="connsiteX5" fmla="*/ 1628775 w 2000250"/>
                  <a:gd name="connsiteY5" fmla="*/ 800100 h 1352550"/>
                  <a:gd name="connsiteX6" fmla="*/ 2000250 w 2000250"/>
                  <a:gd name="connsiteY6" fmla="*/ 0 h 1352550"/>
                  <a:gd name="connsiteX7" fmla="*/ 1990725 w 2000250"/>
                  <a:gd name="connsiteY7" fmla="*/ 0 h 1352550"/>
                  <a:gd name="connsiteX8" fmla="*/ 1476375 w 2000250"/>
                  <a:gd name="connsiteY8" fmla="*/ 104775 h 1352550"/>
                  <a:gd name="connsiteX9" fmla="*/ 1200150 w 2000250"/>
                  <a:gd name="connsiteY9" fmla="*/ 76200 h 1352550"/>
                  <a:gd name="connsiteX10" fmla="*/ 476250 w 2000250"/>
                  <a:gd name="connsiteY10" fmla="*/ 95250 h 1352550"/>
                  <a:gd name="connsiteX11" fmla="*/ 219075 w 2000250"/>
                  <a:gd name="connsiteY11" fmla="*/ 314325 h 1352550"/>
                  <a:gd name="connsiteX12" fmla="*/ 171450 w 2000250"/>
                  <a:gd name="connsiteY12" fmla="*/ 676275 h 1352550"/>
                  <a:gd name="connsiteX13" fmla="*/ 238125 w 2000250"/>
                  <a:gd name="connsiteY13" fmla="*/ 809625 h 1352550"/>
                  <a:gd name="connsiteX14" fmla="*/ 57150 w 2000250"/>
                  <a:gd name="connsiteY14" fmla="*/ 1095375 h 1352550"/>
                  <a:gd name="connsiteX15" fmla="*/ 0 w 2000250"/>
                  <a:gd name="connsiteY15" fmla="*/ 1200150 h 1352550"/>
                  <a:gd name="connsiteX16" fmla="*/ 57150 w 2000250"/>
                  <a:gd name="connsiteY16" fmla="*/ 1285875 h 1352550"/>
                  <a:gd name="connsiteX0" fmla="*/ 57150 w 2000250"/>
                  <a:gd name="connsiteY0" fmla="*/ 1285875 h 1352550"/>
                  <a:gd name="connsiteX1" fmla="*/ 142875 w 2000250"/>
                  <a:gd name="connsiteY1" fmla="*/ 1352550 h 1352550"/>
                  <a:gd name="connsiteX2" fmla="*/ 95250 w 2000250"/>
                  <a:gd name="connsiteY2" fmla="*/ 1181100 h 1352550"/>
                  <a:gd name="connsiteX3" fmla="*/ 304800 w 2000250"/>
                  <a:gd name="connsiteY3" fmla="*/ 876300 h 1352550"/>
                  <a:gd name="connsiteX4" fmla="*/ 1038225 w 2000250"/>
                  <a:gd name="connsiteY4" fmla="*/ 1028700 h 1352550"/>
                  <a:gd name="connsiteX5" fmla="*/ 1628775 w 2000250"/>
                  <a:gd name="connsiteY5" fmla="*/ 800100 h 1352550"/>
                  <a:gd name="connsiteX6" fmla="*/ 2000250 w 2000250"/>
                  <a:gd name="connsiteY6" fmla="*/ 0 h 1352550"/>
                  <a:gd name="connsiteX7" fmla="*/ 1990725 w 2000250"/>
                  <a:gd name="connsiteY7" fmla="*/ 0 h 1352550"/>
                  <a:gd name="connsiteX8" fmla="*/ 1476375 w 2000250"/>
                  <a:gd name="connsiteY8" fmla="*/ 104775 h 1352550"/>
                  <a:gd name="connsiteX9" fmla="*/ 1200150 w 2000250"/>
                  <a:gd name="connsiteY9" fmla="*/ 76200 h 1352550"/>
                  <a:gd name="connsiteX10" fmla="*/ 476250 w 2000250"/>
                  <a:gd name="connsiteY10" fmla="*/ 95250 h 1352550"/>
                  <a:gd name="connsiteX11" fmla="*/ 219075 w 2000250"/>
                  <a:gd name="connsiteY11" fmla="*/ 314325 h 1352550"/>
                  <a:gd name="connsiteX12" fmla="*/ 171450 w 2000250"/>
                  <a:gd name="connsiteY12" fmla="*/ 676275 h 1352550"/>
                  <a:gd name="connsiteX13" fmla="*/ 238125 w 2000250"/>
                  <a:gd name="connsiteY13" fmla="*/ 809625 h 1352550"/>
                  <a:gd name="connsiteX14" fmla="*/ 57150 w 2000250"/>
                  <a:gd name="connsiteY14" fmla="*/ 1095375 h 1352550"/>
                  <a:gd name="connsiteX15" fmla="*/ 0 w 2000250"/>
                  <a:gd name="connsiteY15" fmla="*/ 1200150 h 1352550"/>
                  <a:gd name="connsiteX16" fmla="*/ 57150 w 2000250"/>
                  <a:gd name="connsiteY16" fmla="*/ 1285875 h 1352550"/>
                  <a:gd name="connsiteX0" fmla="*/ 57150 w 2000250"/>
                  <a:gd name="connsiteY0" fmla="*/ 1285875 h 1352550"/>
                  <a:gd name="connsiteX1" fmla="*/ 142875 w 2000250"/>
                  <a:gd name="connsiteY1" fmla="*/ 1352550 h 1352550"/>
                  <a:gd name="connsiteX2" fmla="*/ 95250 w 2000250"/>
                  <a:gd name="connsiteY2" fmla="*/ 1181100 h 1352550"/>
                  <a:gd name="connsiteX3" fmla="*/ 304800 w 2000250"/>
                  <a:gd name="connsiteY3" fmla="*/ 876300 h 1352550"/>
                  <a:gd name="connsiteX4" fmla="*/ 1038225 w 2000250"/>
                  <a:gd name="connsiteY4" fmla="*/ 1028700 h 1352550"/>
                  <a:gd name="connsiteX5" fmla="*/ 1628775 w 2000250"/>
                  <a:gd name="connsiteY5" fmla="*/ 800100 h 1352550"/>
                  <a:gd name="connsiteX6" fmla="*/ 2000250 w 2000250"/>
                  <a:gd name="connsiteY6" fmla="*/ 0 h 1352550"/>
                  <a:gd name="connsiteX7" fmla="*/ 1990725 w 2000250"/>
                  <a:gd name="connsiteY7" fmla="*/ 0 h 1352550"/>
                  <a:gd name="connsiteX8" fmla="*/ 1476375 w 2000250"/>
                  <a:gd name="connsiteY8" fmla="*/ 104775 h 1352550"/>
                  <a:gd name="connsiteX9" fmla="*/ 1200150 w 2000250"/>
                  <a:gd name="connsiteY9" fmla="*/ 76200 h 1352550"/>
                  <a:gd name="connsiteX10" fmla="*/ 476250 w 2000250"/>
                  <a:gd name="connsiteY10" fmla="*/ 95250 h 1352550"/>
                  <a:gd name="connsiteX11" fmla="*/ 219075 w 2000250"/>
                  <a:gd name="connsiteY11" fmla="*/ 314325 h 1352550"/>
                  <a:gd name="connsiteX12" fmla="*/ 171450 w 2000250"/>
                  <a:gd name="connsiteY12" fmla="*/ 676275 h 1352550"/>
                  <a:gd name="connsiteX13" fmla="*/ 238125 w 2000250"/>
                  <a:gd name="connsiteY13" fmla="*/ 809625 h 1352550"/>
                  <a:gd name="connsiteX14" fmla="*/ 57150 w 2000250"/>
                  <a:gd name="connsiteY14" fmla="*/ 1095375 h 1352550"/>
                  <a:gd name="connsiteX15" fmla="*/ 0 w 2000250"/>
                  <a:gd name="connsiteY15" fmla="*/ 1200150 h 1352550"/>
                  <a:gd name="connsiteX16" fmla="*/ 57150 w 2000250"/>
                  <a:gd name="connsiteY16" fmla="*/ 1285875 h 1352550"/>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6213 w 2031385"/>
                  <a:gd name="connsiteY12" fmla="*/ 596547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737"/>
                  <a:gd name="connsiteY0" fmla="*/ 1290462 h 1357137"/>
                  <a:gd name="connsiteX1" fmla="*/ 142875 w 2031737"/>
                  <a:gd name="connsiteY1" fmla="*/ 1357137 h 1357137"/>
                  <a:gd name="connsiteX2" fmla="*/ 95250 w 2031737"/>
                  <a:gd name="connsiteY2" fmla="*/ 1185687 h 1357137"/>
                  <a:gd name="connsiteX3" fmla="*/ 304800 w 2031737"/>
                  <a:gd name="connsiteY3" fmla="*/ 880887 h 1357137"/>
                  <a:gd name="connsiteX4" fmla="*/ 1038225 w 2031737"/>
                  <a:gd name="connsiteY4" fmla="*/ 1033287 h 1357137"/>
                  <a:gd name="connsiteX5" fmla="*/ 1628775 w 2031737"/>
                  <a:gd name="connsiteY5" fmla="*/ 804687 h 1357137"/>
                  <a:gd name="connsiteX6" fmla="*/ 2000250 w 2031737"/>
                  <a:gd name="connsiteY6" fmla="*/ 4587 h 1357137"/>
                  <a:gd name="connsiteX7" fmla="*/ 1990725 w 2031737"/>
                  <a:gd name="connsiteY7" fmla="*/ 4587 h 1357137"/>
                  <a:gd name="connsiteX8" fmla="*/ 1471613 w 2031737"/>
                  <a:gd name="connsiteY8" fmla="*/ 66500 h 1357137"/>
                  <a:gd name="connsiteX9" fmla="*/ 1200150 w 2031737"/>
                  <a:gd name="connsiteY9" fmla="*/ 80787 h 1357137"/>
                  <a:gd name="connsiteX10" fmla="*/ 476250 w 2031737"/>
                  <a:gd name="connsiteY10" fmla="*/ 99837 h 1357137"/>
                  <a:gd name="connsiteX11" fmla="*/ 219075 w 2031737"/>
                  <a:gd name="connsiteY11" fmla="*/ 318912 h 1357137"/>
                  <a:gd name="connsiteX12" fmla="*/ 176213 w 2031737"/>
                  <a:gd name="connsiteY12" fmla="*/ 595137 h 1357137"/>
                  <a:gd name="connsiteX13" fmla="*/ 238125 w 2031737"/>
                  <a:gd name="connsiteY13" fmla="*/ 814212 h 1357137"/>
                  <a:gd name="connsiteX14" fmla="*/ 57150 w 2031737"/>
                  <a:gd name="connsiteY14" fmla="*/ 1099962 h 1357137"/>
                  <a:gd name="connsiteX15" fmla="*/ 0 w 2031737"/>
                  <a:gd name="connsiteY15" fmla="*/ 1204737 h 1357137"/>
                  <a:gd name="connsiteX16" fmla="*/ 57150 w 2031737"/>
                  <a:gd name="connsiteY16" fmla="*/ 1290462 h 1357137"/>
                  <a:gd name="connsiteX0" fmla="*/ 57150 w 2026109"/>
                  <a:gd name="connsiteY0" fmla="*/ 1290462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200150 w 2026109"/>
                  <a:gd name="connsiteY9" fmla="*/ 80787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04737 h 1357137"/>
                  <a:gd name="connsiteX16" fmla="*/ 57150 w 2026109"/>
                  <a:gd name="connsiteY16" fmla="*/ 1290462 h 1357137"/>
                  <a:gd name="connsiteX0" fmla="*/ 57150 w 2026109"/>
                  <a:gd name="connsiteY0" fmla="*/ 1290462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190625 w 2026109"/>
                  <a:gd name="connsiteY9" fmla="*/ 61737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04737 h 1357137"/>
                  <a:gd name="connsiteX16" fmla="*/ 57150 w 2026109"/>
                  <a:gd name="connsiteY16" fmla="*/ 1290462 h 1357137"/>
                  <a:gd name="connsiteX0" fmla="*/ 57150 w 2026109"/>
                  <a:gd name="connsiteY0" fmla="*/ 1290462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190625 w 2026109"/>
                  <a:gd name="connsiteY9" fmla="*/ 33162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04737 h 1357137"/>
                  <a:gd name="connsiteX16" fmla="*/ 57150 w 2026109"/>
                  <a:gd name="connsiteY16" fmla="*/ 1290462 h 1357137"/>
                  <a:gd name="connsiteX0" fmla="*/ 57150 w 2026109"/>
                  <a:gd name="connsiteY0" fmla="*/ 1290462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190625 w 2026109"/>
                  <a:gd name="connsiteY9" fmla="*/ 42687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04737 h 1357137"/>
                  <a:gd name="connsiteX16" fmla="*/ 57150 w 2026109"/>
                  <a:gd name="connsiteY16" fmla="*/ 1290462 h 1357137"/>
                  <a:gd name="connsiteX0" fmla="*/ 0 w 2026109"/>
                  <a:gd name="connsiteY0" fmla="*/ 1204737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190625 w 2026109"/>
                  <a:gd name="connsiteY9" fmla="*/ 42687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04737 h 1357137"/>
                  <a:gd name="connsiteX0" fmla="*/ 0 w 2026109"/>
                  <a:gd name="connsiteY0" fmla="*/ 1252362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190625 w 2026109"/>
                  <a:gd name="connsiteY9" fmla="*/ 42687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52362 h 1357137"/>
                  <a:gd name="connsiteX0" fmla="*/ 0 w 2026109"/>
                  <a:gd name="connsiteY0" fmla="*/ 1252362 h 1319037"/>
                  <a:gd name="connsiteX1" fmla="*/ 100012 w 2026109"/>
                  <a:gd name="connsiteY1" fmla="*/ 1319037 h 1319037"/>
                  <a:gd name="connsiteX2" fmla="*/ 95250 w 2026109"/>
                  <a:gd name="connsiteY2" fmla="*/ 1185687 h 1319037"/>
                  <a:gd name="connsiteX3" fmla="*/ 304800 w 2026109"/>
                  <a:gd name="connsiteY3" fmla="*/ 880887 h 1319037"/>
                  <a:gd name="connsiteX4" fmla="*/ 1038225 w 2026109"/>
                  <a:gd name="connsiteY4" fmla="*/ 1033287 h 1319037"/>
                  <a:gd name="connsiteX5" fmla="*/ 1628775 w 2026109"/>
                  <a:gd name="connsiteY5" fmla="*/ 804687 h 1319037"/>
                  <a:gd name="connsiteX6" fmla="*/ 2000250 w 2026109"/>
                  <a:gd name="connsiteY6" fmla="*/ 4587 h 1319037"/>
                  <a:gd name="connsiteX7" fmla="*/ 1990725 w 2026109"/>
                  <a:gd name="connsiteY7" fmla="*/ 4587 h 1319037"/>
                  <a:gd name="connsiteX8" fmla="*/ 1547813 w 2026109"/>
                  <a:gd name="connsiteY8" fmla="*/ 66500 h 1319037"/>
                  <a:gd name="connsiteX9" fmla="*/ 1190625 w 2026109"/>
                  <a:gd name="connsiteY9" fmla="*/ 42687 h 1319037"/>
                  <a:gd name="connsiteX10" fmla="*/ 476250 w 2026109"/>
                  <a:gd name="connsiteY10" fmla="*/ 99837 h 1319037"/>
                  <a:gd name="connsiteX11" fmla="*/ 219075 w 2026109"/>
                  <a:gd name="connsiteY11" fmla="*/ 318912 h 1319037"/>
                  <a:gd name="connsiteX12" fmla="*/ 176213 w 2026109"/>
                  <a:gd name="connsiteY12" fmla="*/ 595137 h 1319037"/>
                  <a:gd name="connsiteX13" fmla="*/ 238125 w 2026109"/>
                  <a:gd name="connsiteY13" fmla="*/ 814212 h 1319037"/>
                  <a:gd name="connsiteX14" fmla="*/ 57150 w 2026109"/>
                  <a:gd name="connsiteY14" fmla="*/ 1099962 h 1319037"/>
                  <a:gd name="connsiteX15" fmla="*/ 0 w 2026109"/>
                  <a:gd name="connsiteY15" fmla="*/ 1252362 h 1319037"/>
                  <a:gd name="connsiteX0" fmla="*/ 0 w 2026109"/>
                  <a:gd name="connsiteY0" fmla="*/ 1252362 h 1319037"/>
                  <a:gd name="connsiteX1" fmla="*/ 100012 w 2026109"/>
                  <a:gd name="connsiteY1" fmla="*/ 1319037 h 1319037"/>
                  <a:gd name="connsiteX2" fmla="*/ 95250 w 2026109"/>
                  <a:gd name="connsiteY2" fmla="*/ 1185687 h 1319037"/>
                  <a:gd name="connsiteX3" fmla="*/ 304800 w 2026109"/>
                  <a:gd name="connsiteY3" fmla="*/ 880887 h 1319037"/>
                  <a:gd name="connsiteX4" fmla="*/ 1038225 w 2026109"/>
                  <a:gd name="connsiteY4" fmla="*/ 1033287 h 1319037"/>
                  <a:gd name="connsiteX5" fmla="*/ 1628775 w 2026109"/>
                  <a:gd name="connsiteY5" fmla="*/ 804687 h 1319037"/>
                  <a:gd name="connsiteX6" fmla="*/ 2000250 w 2026109"/>
                  <a:gd name="connsiteY6" fmla="*/ 4587 h 1319037"/>
                  <a:gd name="connsiteX7" fmla="*/ 1990725 w 2026109"/>
                  <a:gd name="connsiteY7" fmla="*/ 4587 h 1319037"/>
                  <a:gd name="connsiteX8" fmla="*/ 1547813 w 2026109"/>
                  <a:gd name="connsiteY8" fmla="*/ 66500 h 1319037"/>
                  <a:gd name="connsiteX9" fmla="*/ 1190625 w 2026109"/>
                  <a:gd name="connsiteY9" fmla="*/ 42687 h 1319037"/>
                  <a:gd name="connsiteX10" fmla="*/ 476250 w 2026109"/>
                  <a:gd name="connsiteY10" fmla="*/ 99837 h 1319037"/>
                  <a:gd name="connsiteX11" fmla="*/ 219075 w 2026109"/>
                  <a:gd name="connsiteY11" fmla="*/ 318912 h 1319037"/>
                  <a:gd name="connsiteX12" fmla="*/ 176213 w 2026109"/>
                  <a:gd name="connsiteY12" fmla="*/ 595137 h 1319037"/>
                  <a:gd name="connsiteX13" fmla="*/ 238125 w 2026109"/>
                  <a:gd name="connsiteY13" fmla="*/ 814212 h 1319037"/>
                  <a:gd name="connsiteX14" fmla="*/ 57150 w 2026109"/>
                  <a:gd name="connsiteY14" fmla="*/ 1099962 h 1319037"/>
                  <a:gd name="connsiteX15" fmla="*/ 0 w 2026109"/>
                  <a:gd name="connsiteY15" fmla="*/ 1252362 h 1319037"/>
                  <a:gd name="connsiteX0" fmla="*/ 0 w 2026109"/>
                  <a:gd name="connsiteY0" fmla="*/ 1252362 h 1319037"/>
                  <a:gd name="connsiteX1" fmla="*/ 100012 w 2026109"/>
                  <a:gd name="connsiteY1" fmla="*/ 1319037 h 1319037"/>
                  <a:gd name="connsiteX2" fmla="*/ 95250 w 2026109"/>
                  <a:gd name="connsiteY2" fmla="*/ 1185687 h 1319037"/>
                  <a:gd name="connsiteX3" fmla="*/ 304800 w 2026109"/>
                  <a:gd name="connsiteY3" fmla="*/ 880887 h 1319037"/>
                  <a:gd name="connsiteX4" fmla="*/ 1038225 w 2026109"/>
                  <a:gd name="connsiteY4" fmla="*/ 1033287 h 1319037"/>
                  <a:gd name="connsiteX5" fmla="*/ 1628775 w 2026109"/>
                  <a:gd name="connsiteY5" fmla="*/ 804687 h 1319037"/>
                  <a:gd name="connsiteX6" fmla="*/ 2000250 w 2026109"/>
                  <a:gd name="connsiteY6" fmla="*/ 4587 h 1319037"/>
                  <a:gd name="connsiteX7" fmla="*/ 1990725 w 2026109"/>
                  <a:gd name="connsiteY7" fmla="*/ 4587 h 1319037"/>
                  <a:gd name="connsiteX8" fmla="*/ 1547813 w 2026109"/>
                  <a:gd name="connsiteY8" fmla="*/ 66500 h 1319037"/>
                  <a:gd name="connsiteX9" fmla="*/ 1190625 w 2026109"/>
                  <a:gd name="connsiteY9" fmla="*/ 42687 h 1319037"/>
                  <a:gd name="connsiteX10" fmla="*/ 476250 w 2026109"/>
                  <a:gd name="connsiteY10" fmla="*/ 99837 h 1319037"/>
                  <a:gd name="connsiteX11" fmla="*/ 219075 w 2026109"/>
                  <a:gd name="connsiteY11" fmla="*/ 318912 h 1319037"/>
                  <a:gd name="connsiteX12" fmla="*/ 176213 w 2026109"/>
                  <a:gd name="connsiteY12" fmla="*/ 595137 h 1319037"/>
                  <a:gd name="connsiteX13" fmla="*/ 238125 w 2026109"/>
                  <a:gd name="connsiteY13" fmla="*/ 814212 h 1319037"/>
                  <a:gd name="connsiteX14" fmla="*/ 57150 w 2026109"/>
                  <a:gd name="connsiteY14" fmla="*/ 1099962 h 1319037"/>
                  <a:gd name="connsiteX15" fmla="*/ 0 w 2026109"/>
                  <a:gd name="connsiteY15" fmla="*/ 1252362 h 1319037"/>
                  <a:gd name="connsiteX0" fmla="*/ 1230 w 2027339"/>
                  <a:gd name="connsiteY0" fmla="*/ 1252362 h 1319037"/>
                  <a:gd name="connsiteX1" fmla="*/ 101242 w 2027339"/>
                  <a:gd name="connsiteY1" fmla="*/ 1319037 h 1319037"/>
                  <a:gd name="connsiteX2" fmla="*/ 96480 w 2027339"/>
                  <a:gd name="connsiteY2" fmla="*/ 1185687 h 1319037"/>
                  <a:gd name="connsiteX3" fmla="*/ 306030 w 2027339"/>
                  <a:gd name="connsiteY3" fmla="*/ 880887 h 1319037"/>
                  <a:gd name="connsiteX4" fmla="*/ 1039455 w 2027339"/>
                  <a:gd name="connsiteY4" fmla="*/ 1033287 h 1319037"/>
                  <a:gd name="connsiteX5" fmla="*/ 1630005 w 2027339"/>
                  <a:gd name="connsiteY5" fmla="*/ 804687 h 1319037"/>
                  <a:gd name="connsiteX6" fmla="*/ 2001480 w 2027339"/>
                  <a:gd name="connsiteY6" fmla="*/ 4587 h 1319037"/>
                  <a:gd name="connsiteX7" fmla="*/ 1991955 w 2027339"/>
                  <a:gd name="connsiteY7" fmla="*/ 4587 h 1319037"/>
                  <a:gd name="connsiteX8" fmla="*/ 1549043 w 2027339"/>
                  <a:gd name="connsiteY8" fmla="*/ 66500 h 1319037"/>
                  <a:gd name="connsiteX9" fmla="*/ 1191855 w 2027339"/>
                  <a:gd name="connsiteY9" fmla="*/ 42687 h 1319037"/>
                  <a:gd name="connsiteX10" fmla="*/ 477480 w 2027339"/>
                  <a:gd name="connsiteY10" fmla="*/ 99837 h 1319037"/>
                  <a:gd name="connsiteX11" fmla="*/ 220305 w 2027339"/>
                  <a:gd name="connsiteY11" fmla="*/ 318912 h 1319037"/>
                  <a:gd name="connsiteX12" fmla="*/ 177443 w 2027339"/>
                  <a:gd name="connsiteY12" fmla="*/ 595137 h 1319037"/>
                  <a:gd name="connsiteX13" fmla="*/ 239355 w 2027339"/>
                  <a:gd name="connsiteY13" fmla="*/ 814212 h 1319037"/>
                  <a:gd name="connsiteX14" fmla="*/ 58380 w 2027339"/>
                  <a:gd name="connsiteY14" fmla="*/ 1099962 h 1319037"/>
                  <a:gd name="connsiteX15" fmla="*/ 1230 w 2027339"/>
                  <a:gd name="connsiteY15" fmla="*/ 1252362 h 1319037"/>
                  <a:gd name="connsiteX0" fmla="*/ 1230 w 2027339"/>
                  <a:gd name="connsiteY0" fmla="*/ 1252362 h 1319037"/>
                  <a:gd name="connsiteX1" fmla="*/ 101242 w 2027339"/>
                  <a:gd name="connsiteY1" fmla="*/ 1319037 h 1319037"/>
                  <a:gd name="connsiteX2" fmla="*/ 96480 w 2027339"/>
                  <a:gd name="connsiteY2" fmla="*/ 1185687 h 1319037"/>
                  <a:gd name="connsiteX3" fmla="*/ 306030 w 2027339"/>
                  <a:gd name="connsiteY3" fmla="*/ 880887 h 1319037"/>
                  <a:gd name="connsiteX4" fmla="*/ 1039455 w 2027339"/>
                  <a:gd name="connsiteY4" fmla="*/ 1033287 h 1319037"/>
                  <a:gd name="connsiteX5" fmla="*/ 1630005 w 2027339"/>
                  <a:gd name="connsiteY5" fmla="*/ 804687 h 1319037"/>
                  <a:gd name="connsiteX6" fmla="*/ 2001480 w 2027339"/>
                  <a:gd name="connsiteY6" fmla="*/ 4587 h 1319037"/>
                  <a:gd name="connsiteX7" fmla="*/ 1991955 w 2027339"/>
                  <a:gd name="connsiteY7" fmla="*/ 4587 h 1319037"/>
                  <a:gd name="connsiteX8" fmla="*/ 1549043 w 2027339"/>
                  <a:gd name="connsiteY8" fmla="*/ 66500 h 1319037"/>
                  <a:gd name="connsiteX9" fmla="*/ 1191855 w 2027339"/>
                  <a:gd name="connsiteY9" fmla="*/ 42687 h 1319037"/>
                  <a:gd name="connsiteX10" fmla="*/ 477480 w 2027339"/>
                  <a:gd name="connsiteY10" fmla="*/ 99837 h 1319037"/>
                  <a:gd name="connsiteX11" fmla="*/ 220305 w 2027339"/>
                  <a:gd name="connsiteY11" fmla="*/ 318912 h 1319037"/>
                  <a:gd name="connsiteX12" fmla="*/ 177443 w 2027339"/>
                  <a:gd name="connsiteY12" fmla="*/ 595137 h 1319037"/>
                  <a:gd name="connsiteX13" fmla="*/ 239355 w 2027339"/>
                  <a:gd name="connsiteY13" fmla="*/ 814212 h 1319037"/>
                  <a:gd name="connsiteX14" fmla="*/ 58380 w 2027339"/>
                  <a:gd name="connsiteY14" fmla="*/ 1099962 h 1319037"/>
                  <a:gd name="connsiteX15" fmla="*/ 1230 w 2027339"/>
                  <a:gd name="connsiteY15" fmla="*/ 1252362 h 1319037"/>
                  <a:gd name="connsiteX0" fmla="*/ 1230 w 2027339"/>
                  <a:gd name="connsiteY0" fmla="*/ 1252362 h 1290462"/>
                  <a:gd name="connsiteX1" fmla="*/ 67905 w 2027339"/>
                  <a:gd name="connsiteY1" fmla="*/ 1290462 h 1290462"/>
                  <a:gd name="connsiteX2" fmla="*/ 96480 w 2027339"/>
                  <a:gd name="connsiteY2" fmla="*/ 1185687 h 1290462"/>
                  <a:gd name="connsiteX3" fmla="*/ 306030 w 2027339"/>
                  <a:gd name="connsiteY3" fmla="*/ 880887 h 1290462"/>
                  <a:gd name="connsiteX4" fmla="*/ 1039455 w 2027339"/>
                  <a:gd name="connsiteY4" fmla="*/ 1033287 h 1290462"/>
                  <a:gd name="connsiteX5" fmla="*/ 1630005 w 2027339"/>
                  <a:gd name="connsiteY5" fmla="*/ 804687 h 1290462"/>
                  <a:gd name="connsiteX6" fmla="*/ 2001480 w 2027339"/>
                  <a:gd name="connsiteY6" fmla="*/ 4587 h 1290462"/>
                  <a:gd name="connsiteX7" fmla="*/ 1991955 w 2027339"/>
                  <a:gd name="connsiteY7" fmla="*/ 4587 h 1290462"/>
                  <a:gd name="connsiteX8" fmla="*/ 1549043 w 2027339"/>
                  <a:gd name="connsiteY8" fmla="*/ 66500 h 1290462"/>
                  <a:gd name="connsiteX9" fmla="*/ 1191855 w 2027339"/>
                  <a:gd name="connsiteY9" fmla="*/ 42687 h 1290462"/>
                  <a:gd name="connsiteX10" fmla="*/ 477480 w 2027339"/>
                  <a:gd name="connsiteY10" fmla="*/ 99837 h 1290462"/>
                  <a:gd name="connsiteX11" fmla="*/ 220305 w 2027339"/>
                  <a:gd name="connsiteY11" fmla="*/ 318912 h 1290462"/>
                  <a:gd name="connsiteX12" fmla="*/ 177443 w 2027339"/>
                  <a:gd name="connsiteY12" fmla="*/ 595137 h 1290462"/>
                  <a:gd name="connsiteX13" fmla="*/ 239355 w 2027339"/>
                  <a:gd name="connsiteY13" fmla="*/ 814212 h 1290462"/>
                  <a:gd name="connsiteX14" fmla="*/ 58380 w 2027339"/>
                  <a:gd name="connsiteY14" fmla="*/ 1099962 h 1290462"/>
                  <a:gd name="connsiteX15" fmla="*/ 1230 w 2027339"/>
                  <a:gd name="connsiteY15" fmla="*/ 1252362 h 1290462"/>
                  <a:gd name="connsiteX0" fmla="*/ 1230 w 2027339"/>
                  <a:gd name="connsiteY0" fmla="*/ 1252362 h 1290462"/>
                  <a:gd name="connsiteX1" fmla="*/ 67905 w 2027339"/>
                  <a:gd name="connsiteY1" fmla="*/ 1290462 h 1290462"/>
                  <a:gd name="connsiteX2" fmla="*/ 306030 w 2027339"/>
                  <a:gd name="connsiteY2" fmla="*/ 880887 h 1290462"/>
                  <a:gd name="connsiteX3" fmla="*/ 1039455 w 2027339"/>
                  <a:gd name="connsiteY3" fmla="*/ 1033287 h 1290462"/>
                  <a:gd name="connsiteX4" fmla="*/ 1630005 w 2027339"/>
                  <a:gd name="connsiteY4" fmla="*/ 804687 h 1290462"/>
                  <a:gd name="connsiteX5" fmla="*/ 2001480 w 2027339"/>
                  <a:gd name="connsiteY5" fmla="*/ 4587 h 1290462"/>
                  <a:gd name="connsiteX6" fmla="*/ 1991955 w 2027339"/>
                  <a:gd name="connsiteY6" fmla="*/ 4587 h 1290462"/>
                  <a:gd name="connsiteX7" fmla="*/ 1549043 w 2027339"/>
                  <a:gd name="connsiteY7" fmla="*/ 66500 h 1290462"/>
                  <a:gd name="connsiteX8" fmla="*/ 1191855 w 2027339"/>
                  <a:gd name="connsiteY8" fmla="*/ 42687 h 1290462"/>
                  <a:gd name="connsiteX9" fmla="*/ 477480 w 2027339"/>
                  <a:gd name="connsiteY9" fmla="*/ 99837 h 1290462"/>
                  <a:gd name="connsiteX10" fmla="*/ 220305 w 2027339"/>
                  <a:gd name="connsiteY10" fmla="*/ 318912 h 1290462"/>
                  <a:gd name="connsiteX11" fmla="*/ 177443 w 2027339"/>
                  <a:gd name="connsiteY11" fmla="*/ 595137 h 1290462"/>
                  <a:gd name="connsiteX12" fmla="*/ 239355 w 2027339"/>
                  <a:gd name="connsiteY12" fmla="*/ 814212 h 1290462"/>
                  <a:gd name="connsiteX13" fmla="*/ 58380 w 2027339"/>
                  <a:gd name="connsiteY13" fmla="*/ 1099962 h 1290462"/>
                  <a:gd name="connsiteX14" fmla="*/ 1230 w 2027339"/>
                  <a:gd name="connsiteY14" fmla="*/ 1252362 h 1290462"/>
                  <a:gd name="connsiteX0" fmla="*/ 1230 w 2027339"/>
                  <a:gd name="connsiteY0" fmla="*/ 1252362 h 1297606"/>
                  <a:gd name="connsiteX1" fmla="*/ 79811 w 2027339"/>
                  <a:gd name="connsiteY1" fmla="*/ 1297606 h 1297606"/>
                  <a:gd name="connsiteX2" fmla="*/ 306030 w 2027339"/>
                  <a:gd name="connsiteY2" fmla="*/ 880887 h 1297606"/>
                  <a:gd name="connsiteX3" fmla="*/ 1039455 w 2027339"/>
                  <a:gd name="connsiteY3" fmla="*/ 1033287 h 1297606"/>
                  <a:gd name="connsiteX4" fmla="*/ 1630005 w 2027339"/>
                  <a:gd name="connsiteY4" fmla="*/ 804687 h 1297606"/>
                  <a:gd name="connsiteX5" fmla="*/ 2001480 w 2027339"/>
                  <a:gd name="connsiteY5" fmla="*/ 4587 h 1297606"/>
                  <a:gd name="connsiteX6" fmla="*/ 1991955 w 2027339"/>
                  <a:gd name="connsiteY6" fmla="*/ 4587 h 1297606"/>
                  <a:gd name="connsiteX7" fmla="*/ 1549043 w 2027339"/>
                  <a:gd name="connsiteY7" fmla="*/ 66500 h 1297606"/>
                  <a:gd name="connsiteX8" fmla="*/ 1191855 w 2027339"/>
                  <a:gd name="connsiteY8" fmla="*/ 42687 h 1297606"/>
                  <a:gd name="connsiteX9" fmla="*/ 477480 w 2027339"/>
                  <a:gd name="connsiteY9" fmla="*/ 99837 h 1297606"/>
                  <a:gd name="connsiteX10" fmla="*/ 220305 w 2027339"/>
                  <a:gd name="connsiteY10" fmla="*/ 318912 h 1297606"/>
                  <a:gd name="connsiteX11" fmla="*/ 177443 w 2027339"/>
                  <a:gd name="connsiteY11" fmla="*/ 595137 h 1297606"/>
                  <a:gd name="connsiteX12" fmla="*/ 239355 w 2027339"/>
                  <a:gd name="connsiteY12" fmla="*/ 814212 h 1297606"/>
                  <a:gd name="connsiteX13" fmla="*/ 58380 w 2027339"/>
                  <a:gd name="connsiteY13" fmla="*/ 1099962 h 1297606"/>
                  <a:gd name="connsiteX14" fmla="*/ 1230 w 2027339"/>
                  <a:gd name="connsiteY14" fmla="*/ 1252362 h 1297606"/>
                  <a:gd name="connsiteX0" fmla="*/ 1230 w 2027339"/>
                  <a:gd name="connsiteY0" fmla="*/ 1252362 h 1297606"/>
                  <a:gd name="connsiteX1" fmla="*/ 86955 w 2027339"/>
                  <a:gd name="connsiteY1" fmla="*/ 1297606 h 1297606"/>
                  <a:gd name="connsiteX2" fmla="*/ 306030 w 2027339"/>
                  <a:gd name="connsiteY2" fmla="*/ 880887 h 1297606"/>
                  <a:gd name="connsiteX3" fmla="*/ 1039455 w 2027339"/>
                  <a:gd name="connsiteY3" fmla="*/ 1033287 h 1297606"/>
                  <a:gd name="connsiteX4" fmla="*/ 1630005 w 2027339"/>
                  <a:gd name="connsiteY4" fmla="*/ 804687 h 1297606"/>
                  <a:gd name="connsiteX5" fmla="*/ 2001480 w 2027339"/>
                  <a:gd name="connsiteY5" fmla="*/ 4587 h 1297606"/>
                  <a:gd name="connsiteX6" fmla="*/ 1991955 w 2027339"/>
                  <a:gd name="connsiteY6" fmla="*/ 4587 h 1297606"/>
                  <a:gd name="connsiteX7" fmla="*/ 1549043 w 2027339"/>
                  <a:gd name="connsiteY7" fmla="*/ 66500 h 1297606"/>
                  <a:gd name="connsiteX8" fmla="*/ 1191855 w 2027339"/>
                  <a:gd name="connsiteY8" fmla="*/ 42687 h 1297606"/>
                  <a:gd name="connsiteX9" fmla="*/ 477480 w 2027339"/>
                  <a:gd name="connsiteY9" fmla="*/ 99837 h 1297606"/>
                  <a:gd name="connsiteX10" fmla="*/ 220305 w 2027339"/>
                  <a:gd name="connsiteY10" fmla="*/ 318912 h 1297606"/>
                  <a:gd name="connsiteX11" fmla="*/ 177443 w 2027339"/>
                  <a:gd name="connsiteY11" fmla="*/ 595137 h 1297606"/>
                  <a:gd name="connsiteX12" fmla="*/ 239355 w 2027339"/>
                  <a:gd name="connsiteY12" fmla="*/ 814212 h 1297606"/>
                  <a:gd name="connsiteX13" fmla="*/ 58380 w 2027339"/>
                  <a:gd name="connsiteY13" fmla="*/ 1099962 h 1297606"/>
                  <a:gd name="connsiteX14" fmla="*/ 1230 w 2027339"/>
                  <a:gd name="connsiteY14" fmla="*/ 1252362 h 1297606"/>
                  <a:gd name="connsiteX0" fmla="*/ 1147 w 2029638"/>
                  <a:gd name="connsiteY0" fmla="*/ 1252362 h 1297606"/>
                  <a:gd name="connsiteX1" fmla="*/ 89254 w 2029638"/>
                  <a:gd name="connsiteY1" fmla="*/ 1297606 h 1297606"/>
                  <a:gd name="connsiteX2" fmla="*/ 308329 w 2029638"/>
                  <a:gd name="connsiteY2" fmla="*/ 880887 h 1297606"/>
                  <a:gd name="connsiteX3" fmla="*/ 1041754 w 2029638"/>
                  <a:gd name="connsiteY3" fmla="*/ 1033287 h 1297606"/>
                  <a:gd name="connsiteX4" fmla="*/ 1632304 w 2029638"/>
                  <a:gd name="connsiteY4" fmla="*/ 804687 h 1297606"/>
                  <a:gd name="connsiteX5" fmla="*/ 2003779 w 2029638"/>
                  <a:gd name="connsiteY5" fmla="*/ 4587 h 1297606"/>
                  <a:gd name="connsiteX6" fmla="*/ 1994254 w 2029638"/>
                  <a:gd name="connsiteY6" fmla="*/ 4587 h 1297606"/>
                  <a:gd name="connsiteX7" fmla="*/ 1551342 w 2029638"/>
                  <a:gd name="connsiteY7" fmla="*/ 66500 h 1297606"/>
                  <a:gd name="connsiteX8" fmla="*/ 1194154 w 2029638"/>
                  <a:gd name="connsiteY8" fmla="*/ 42687 h 1297606"/>
                  <a:gd name="connsiteX9" fmla="*/ 479779 w 2029638"/>
                  <a:gd name="connsiteY9" fmla="*/ 99837 h 1297606"/>
                  <a:gd name="connsiteX10" fmla="*/ 222604 w 2029638"/>
                  <a:gd name="connsiteY10" fmla="*/ 318912 h 1297606"/>
                  <a:gd name="connsiteX11" fmla="*/ 179742 w 2029638"/>
                  <a:gd name="connsiteY11" fmla="*/ 595137 h 1297606"/>
                  <a:gd name="connsiteX12" fmla="*/ 241654 w 2029638"/>
                  <a:gd name="connsiteY12" fmla="*/ 814212 h 1297606"/>
                  <a:gd name="connsiteX13" fmla="*/ 60679 w 2029638"/>
                  <a:gd name="connsiteY13" fmla="*/ 1099962 h 1297606"/>
                  <a:gd name="connsiteX14" fmla="*/ 1147 w 2029638"/>
                  <a:gd name="connsiteY14" fmla="*/ 1252362 h 1297606"/>
                  <a:gd name="connsiteX0" fmla="*/ 900 w 2038916"/>
                  <a:gd name="connsiteY0" fmla="*/ 1252362 h 1297606"/>
                  <a:gd name="connsiteX1" fmla="*/ 98532 w 2038916"/>
                  <a:gd name="connsiteY1" fmla="*/ 1297606 h 1297606"/>
                  <a:gd name="connsiteX2" fmla="*/ 317607 w 2038916"/>
                  <a:gd name="connsiteY2" fmla="*/ 880887 h 1297606"/>
                  <a:gd name="connsiteX3" fmla="*/ 1051032 w 2038916"/>
                  <a:gd name="connsiteY3" fmla="*/ 1033287 h 1297606"/>
                  <a:gd name="connsiteX4" fmla="*/ 1641582 w 2038916"/>
                  <a:gd name="connsiteY4" fmla="*/ 804687 h 1297606"/>
                  <a:gd name="connsiteX5" fmla="*/ 2013057 w 2038916"/>
                  <a:gd name="connsiteY5" fmla="*/ 4587 h 1297606"/>
                  <a:gd name="connsiteX6" fmla="*/ 2003532 w 2038916"/>
                  <a:gd name="connsiteY6" fmla="*/ 4587 h 1297606"/>
                  <a:gd name="connsiteX7" fmla="*/ 1560620 w 2038916"/>
                  <a:gd name="connsiteY7" fmla="*/ 66500 h 1297606"/>
                  <a:gd name="connsiteX8" fmla="*/ 1203432 w 2038916"/>
                  <a:gd name="connsiteY8" fmla="*/ 42687 h 1297606"/>
                  <a:gd name="connsiteX9" fmla="*/ 489057 w 2038916"/>
                  <a:gd name="connsiteY9" fmla="*/ 99837 h 1297606"/>
                  <a:gd name="connsiteX10" fmla="*/ 231882 w 2038916"/>
                  <a:gd name="connsiteY10" fmla="*/ 318912 h 1297606"/>
                  <a:gd name="connsiteX11" fmla="*/ 189020 w 2038916"/>
                  <a:gd name="connsiteY11" fmla="*/ 595137 h 1297606"/>
                  <a:gd name="connsiteX12" fmla="*/ 250932 w 2038916"/>
                  <a:gd name="connsiteY12" fmla="*/ 814212 h 1297606"/>
                  <a:gd name="connsiteX13" fmla="*/ 69957 w 2038916"/>
                  <a:gd name="connsiteY13" fmla="*/ 1099962 h 1297606"/>
                  <a:gd name="connsiteX14" fmla="*/ 900 w 2038916"/>
                  <a:gd name="connsiteY14" fmla="*/ 1252362 h 1297606"/>
                  <a:gd name="connsiteX0" fmla="*/ 900 w 2038916"/>
                  <a:gd name="connsiteY0" fmla="*/ 1252362 h 1297606"/>
                  <a:gd name="connsiteX1" fmla="*/ 98532 w 2038916"/>
                  <a:gd name="connsiteY1" fmla="*/ 1297606 h 1297606"/>
                  <a:gd name="connsiteX2" fmla="*/ 317607 w 2038916"/>
                  <a:gd name="connsiteY2" fmla="*/ 880887 h 1297606"/>
                  <a:gd name="connsiteX3" fmla="*/ 1051032 w 2038916"/>
                  <a:gd name="connsiteY3" fmla="*/ 1033287 h 1297606"/>
                  <a:gd name="connsiteX4" fmla="*/ 1457432 w 2038916"/>
                  <a:gd name="connsiteY4" fmla="*/ 842787 h 1297606"/>
                  <a:gd name="connsiteX5" fmla="*/ 2013057 w 2038916"/>
                  <a:gd name="connsiteY5" fmla="*/ 4587 h 1297606"/>
                  <a:gd name="connsiteX6" fmla="*/ 2003532 w 2038916"/>
                  <a:gd name="connsiteY6" fmla="*/ 4587 h 1297606"/>
                  <a:gd name="connsiteX7" fmla="*/ 1560620 w 2038916"/>
                  <a:gd name="connsiteY7" fmla="*/ 66500 h 1297606"/>
                  <a:gd name="connsiteX8" fmla="*/ 1203432 w 2038916"/>
                  <a:gd name="connsiteY8" fmla="*/ 42687 h 1297606"/>
                  <a:gd name="connsiteX9" fmla="*/ 489057 w 2038916"/>
                  <a:gd name="connsiteY9" fmla="*/ 99837 h 1297606"/>
                  <a:gd name="connsiteX10" fmla="*/ 231882 w 2038916"/>
                  <a:gd name="connsiteY10" fmla="*/ 318912 h 1297606"/>
                  <a:gd name="connsiteX11" fmla="*/ 189020 w 2038916"/>
                  <a:gd name="connsiteY11" fmla="*/ 595137 h 1297606"/>
                  <a:gd name="connsiteX12" fmla="*/ 250932 w 2038916"/>
                  <a:gd name="connsiteY12" fmla="*/ 814212 h 1297606"/>
                  <a:gd name="connsiteX13" fmla="*/ 69957 w 2038916"/>
                  <a:gd name="connsiteY13" fmla="*/ 1099962 h 1297606"/>
                  <a:gd name="connsiteX14" fmla="*/ 900 w 2038916"/>
                  <a:gd name="connsiteY14" fmla="*/ 1252362 h 1297606"/>
                  <a:gd name="connsiteX0" fmla="*/ 900 w 2038916"/>
                  <a:gd name="connsiteY0" fmla="*/ 1252362 h 1297606"/>
                  <a:gd name="connsiteX1" fmla="*/ 98532 w 2038916"/>
                  <a:gd name="connsiteY1" fmla="*/ 1297606 h 1297606"/>
                  <a:gd name="connsiteX2" fmla="*/ 317607 w 2038916"/>
                  <a:gd name="connsiteY2" fmla="*/ 880887 h 1297606"/>
                  <a:gd name="connsiteX3" fmla="*/ 720832 w 2038916"/>
                  <a:gd name="connsiteY3" fmla="*/ 1039637 h 1297606"/>
                  <a:gd name="connsiteX4" fmla="*/ 1457432 w 2038916"/>
                  <a:gd name="connsiteY4" fmla="*/ 842787 h 1297606"/>
                  <a:gd name="connsiteX5" fmla="*/ 2013057 w 2038916"/>
                  <a:gd name="connsiteY5" fmla="*/ 4587 h 1297606"/>
                  <a:gd name="connsiteX6" fmla="*/ 2003532 w 2038916"/>
                  <a:gd name="connsiteY6" fmla="*/ 4587 h 1297606"/>
                  <a:gd name="connsiteX7" fmla="*/ 1560620 w 2038916"/>
                  <a:gd name="connsiteY7" fmla="*/ 66500 h 1297606"/>
                  <a:gd name="connsiteX8" fmla="*/ 1203432 w 2038916"/>
                  <a:gd name="connsiteY8" fmla="*/ 42687 h 1297606"/>
                  <a:gd name="connsiteX9" fmla="*/ 489057 w 2038916"/>
                  <a:gd name="connsiteY9" fmla="*/ 99837 h 1297606"/>
                  <a:gd name="connsiteX10" fmla="*/ 231882 w 2038916"/>
                  <a:gd name="connsiteY10" fmla="*/ 318912 h 1297606"/>
                  <a:gd name="connsiteX11" fmla="*/ 189020 w 2038916"/>
                  <a:gd name="connsiteY11" fmla="*/ 595137 h 1297606"/>
                  <a:gd name="connsiteX12" fmla="*/ 250932 w 2038916"/>
                  <a:gd name="connsiteY12" fmla="*/ 814212 h 1297606"/>
                  <a:gd name="connsiteX13" fmla="*/ 69957 w 2038916"/>
                  <a:gd name="connsiteY13" fmla="*/ 1099962 h 1297606"/>
                  <a:gd name="connsiteX14" fmla="*/ 900 w 2038916"/>
                  <a:gd name="connsiteY14" fmla="*/ 1252362 h 1297606"/>
                  <a:gd name="connsiteX0" fmla="*/ 900 w 2003532"/>
                  <a:gd name="connsiteY0" fmla="*/ 1247775 h 1293019"/>
                  <a:gd name="connsiteX1" fmla="*/ 98532 w 2003532"/>
                  <a:gd name="connsiteY1" fmla="*/ 1293019 h 1293019"/>
                  <a:gd name="connsiteX2" fmla="*/ 317607 w 2003532"/>
                  <a:gd name="connsiteY2" fmla="*/ 876300 h 1293019"/>
                  <a:gd name="connsiteX3" fmla="*/ 720832 w 2003532"/>
                  <a:gd name="connsiteY3" fmla="*/ 1035050 h 1293019"/>
                  <a:gd name="connsiteX4" fmla="*/ 1457432 w 2003532"/>
                  <a:gd name="connsiteY4" fmla="*/ 838200 h 1293019"/>
                  <a:gd name="connsiteX5" fmla="*/ 2003532 w 2003532"/>
                  <a:gd name="connsiteY5" fmla="*/ 0 h 1293019"/>
                  <a:gd name="connsiteX6" fmla="*/ 1560620 w 2003532"/>
                  <a:gd name="connsiteY6" fmla="*/ 61913 h 1293019"/>
                  <a:gd name="connsiteX7" fmla="*/ 1203432 w 2003532"/>
                  <a:gd name="connsiteY7" fmla="*/ 38100 h 1293019"/>
                  <a:gd name="connsiteX8" fmla="*/ 489057 w 2003532"/>
                  <a:gd name="connsiteY8" fmla="*/ 95250 h 1293019"/>
                  <a:gd name="connsiteX9" fmla="*/ 231882 w 2003532"/>
                  <a:gd name="connsiteY9" fmla="*/ 314325 h 1293019"/>
                  <a:gd name="connsiteX10" fmla="*/ 189020 w 2003532"/>
                  <a:gd name="connsiteY10" fmla="*/ 590550 h 1293019"/>
                  <a:gd name="connsiteX11" fmla="*/ 250932 w 2003532"/>
                  <a:gd name="connsiteY11" fmla="*/ 809625 h 1293019"/>
                  <a:gd name="connsiteX12" fmla="*/ 69957 w 2003532"/>
                  <a:gd name="connsiteY12" fmla="*/ 1095375 h 1293019"/>
                  <a:gd name="connsiteX13" fmla="*/ 900 w 2003532"/>
                  <a:gd name="connsiteY13" fmla="*/ 1247775 h 129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532" h="1293019">
                    <a:moveTo>
                      <a:pt x="900" y="1247775"/>
                    </a:moveTo>
                    <a:lnTo>
                      <a:pt x="98532" y="1293019"/>
                    </a:lnTo>
                    <a:cubicBezTo>
                      <a:pt x="149332" y="1231107"/>
                      <a:pt x="155682" y="919163"/>
                      <a:pt x="317607" y="876300"/>
                    </a:cubicBezTo>
                    <a:cubicBezTo>
                      <a:pt x="479532" y="833438"/>
                      <a:pt x="500170" y="1047750"/>
                      <a:pt x="720832" y="1035050"/>
                    </a:cubicBezTo>
                    <a:cubicBezTo>
                      <a:pt x="941494" y="1022350"/>
                      <a:pt x="1297094" y="1009650"/>
                      <a:pt x="1457432" y="838200"/>
                    </a:cubicBezTo>
                    <a:lnTo>
                      <a:pt x="2003532" y="0"/>
                    </a:lnTo>
                    <a:cubicBezTo>
                      <a:pt x="1855895" y="20638"/>
                      <a:pt x="1693970" y="55563"/>
                      <a:pt x="1560620" y="61913"/>
                    </a:cubicBezTo>
                    <a:cubicBezTo>
                      <a:pt x="1427270" y="68263"/>
                      <a:pt x="1370119" y="39687"/>
                      <a:pt x="1203432" y="38100"/>
                    </a:cubicBezTo>
                    <a:cubicBezTo>
                      <a:pt x="1036745" y="36513"/>
                      <a:pt x="652570" y="55562"/>
                      <a:pt x="489057" y="95250"/>
                    </a:cubicBezTo>
                    <a:cubicBezTo>
                      <a:pt x="325544" y="134938"/>
                      <a:pt x="282682" y="217488"/>
                      <a:pt x="231882" y="314325"/>
                    </a:cubicBezTo>
                    <a:cubicBezTo>
                      <a:pt x="181082" y="411162"/>
                      <a:pt x="185845" y="508000"/>
                      <a:pt x="189020" y="590550"/>
                    </a:cubicBezTo>
                    <a:cubicBezTo>
                      <a:pt x="192195" y="673100"/>
                      <a:pt x="269982" y="739775"/>
                      <a:pt x="250932" y="809625"/>
                    </a:cubicBezTo>
                    <a:cubicBezTo>
                      <a:pt x="231088" y="893763"/>
                      <a:pt x="109645" y="1022350"/>
                      <a:pt x="69957" y="1095375"/>
                    </a:cubicBezTo>
                    <a:cubicBezTo>
                      <a:pt x="30270" y="1168400"/>
                      <a:pt x="-6244" y="1211263"/>
                      <a:pt x="900" y="1247775"/>
                    </a:cubicBezTo>
                    <a:close/>
                  </a:path>
                </a:pathLst>
              </a:custGeom>
              <a:grpFill/>
              <a:ln w="254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353608">
                <a:off x="6588836" y="1435651"/>
                <a:ext cx="1224824" cy="786537"/>
              </a:xfrm>
              <a:custGeom>
                <a:avLst/>
                <a:gdLst>
                  <a:gd name="connsiteX0" fmla="*/ 0 w 1976437"/>
                  <a:gd name="connsiteY0" fmla="*/ 1243012 h 1243012"/>
                  <a:gd name="connsiteX1" fmla="*/ 133350 w 1976437"/>
                  <a:gd name="connsiteY1" fmla="*/ 971550 h 1243012"/>
                  <a:gd name="connsiteX2" fmla="*/ 276225 w 1976437"/>
                  <a:gd name="connsiteY2" fmla="*/ 795337 h 1243012"/>
                  <a:gd name="connsiteX3" fmla="*/ 733425 w 1976437"/>
                  <a:gd name="connsiteY3" fmla="*/ 585787 h 1243012"/>
                  <a:gd name="connsiteX4" fmla="*/ 1976437 w 1976437"/>
                  <a:gd name="connsiteY4" fmla="*/ 0 h 1243012"/>
                  <a:gd name="connsiteX0" fmla="*/ 0 w 1976437"/>
                  <a:gd name="connsiteY0" fmla="*/ 1243012 h 1243012"/>
                  <a:gd name="connsiteX1" fmla="*/ 133350 w 1976437"/>
                  <a:gd name="connsiteY1" fmla="*/ 971550 h 1243012"/>
                  <a:gd name="connsiteX2" fmla="*/ 276225 w 1976437"/>
                  <a:gd name="connsiteY2" fmla="*/ 795337 h 1243012"/>
                  <a:gd name="connsiteX3" fmla="*/ 733425 w 1976437"/>
                  <a:gd name="connsiteY3" fmla="*/ 585787 h 1243012"/>
                  <a:gd name="connsiteX4" fmla="*/ 1976437 w 1976437"/>
                  <a:gd name="connsiteY4" fmla="*/ 0 h 1243012"/>
                  <a:gd name="connsiteX0" fmla="*/ 0 w 1976437"/>
                  <a:gd name="connsiteY0" fmla="*/ 1243012 h 1243012"/>
                  <a:gd name="connsiteX1" fmla="*/ 133350 w 1976437"/>
                  <a:gd name="connsiteY1" fmla="*/ 971550 h 1243012"/>
                  <a:gd name="connsiteX2" fmla="*/ 276225 w 1976437"/>
                  <a:gd name="connsiteY2" fmla="*/ 795337 h 1243012"/>
                  <a:gd name="connsiteX3" fmla="*/ 733425 w 1976437"/>
                  <a:gd name="connsiteY3" fmla="*/ 585787 h 1243012"/>
                  <a:gd name="connsiteX4" fmla="*/ 1976437 w 1976437"/>
                  <a:gd name="connsiteY4" fmla="*/ 0 h 1243012"/>
                  <a:gd name="connsiteX0" fmla="*/ 0 w 1976437"/>
                  <a:gd name="connsiteY0" fmla="*/ 1243012 h 1243012"/>
                  <a:gd name="connsiteX1" fmla="*/ 133350 w 1976437"/>
                  <a:gd name="connsiteY1" fmla="*/ 971550 h 1243012"/>
                  <a:gd name="connsiteX2" fmla="*/ 276225 w 1976437"/>
                  <a:gd name="connsiteY2" fmla="*/ 795337 h 1243012"/>
                  <a:gd name="connsiteX3" fmla="*/ 733425 w 1976437"/>
                  <a:gd name="connsiteY3" fmla="*/ 585787 h 1243012"/>
                  <a:gd name="connsiteX4" fmla="*/ 1976437 w 1976437"/>
                  <a:gd name="connsiteY4" fmla="*/ 0 h 1243012"/>
                  <a:gd name="connsiteX0" fmla="*/ 0 w 1976437"/>
                  <a:gd name="connsiteY0" fmla="*/ 1243012 h 1243012"/>
                  <a:gd name="connsiteX1" fmla="*/ 276225 w 1976437"/>
                  <a:gd name="connsiteY1" fmla="*/ 795337 h 1243012"/>
                  <a:gd name="connsiteX2" fmla="*/ 733425 w 1976437"/>
                  <a:gd name="connsiteY2" fmla="*/ 585787 h 1243012"/>
                  <a:gd name="connsiteX3" fmla="*/ 1976437 w 1976437"/>
                  <a:gd name="connsiteY3" fmla="*/ 0 h 1243012"/>
                  <a:gd name="connsiteX0" fmla="*/ 0 w 1927418"/>
                  <a:gd name="connsiteY0" fmla="*/ 1206474 h 1206474"/>
                  <a:gd name="connsiteX1" fmla="*/ 227206 w 1927418"/>
                  <a:gd name="connsiteY1" fmla="*/ 795337 h 1206474"/>
                  <a:gd name="connsiteX2" fmla="*/ 684406 w 1927418"/>
                  <a:gd name="connsiteY2" fmla="*/ 585787 h 1206474"/>
                  <a:gd name="connsiteX3" fmla="*/ 1927418 w 1927418"/>
                  <a:gd name="connsiteY3" fmla="*/ 0 h 1206474"/>
                  <a:gd name="connsiteX0" fmla="*/ 0 w 1927418"/>
                  <a:gd name="connsiteY0" fmla="*/ 1206474 h 1206474"/>
                  <a:gd name="connsiteX1" fmla="*/ 241212 w 1927418"/>
                  <a:gd name="connsiteY1" fmla="*/ 809039 h 1206474"/>
                  <a:gd name="connsiteX2" fmla="*/ 684406 w 1927418"/>
                  <a:gd name="connsiteY2" fmla="*/ 585787 h 1206474"/>
                  <a:gd name="connsiteX3" fmla="*/ 1927418 w 1927418"/>
                  <a:gd name="connsiteY3" fmla="*/ 0 h 1206474"/>
                  <a:gd name="connsiteX0" fmla="*/ 0 w 1920415"/>
                  <a:gd name="connsiteY0" fmla="*/ 1206474 h 1206474"/>
                  <a:gd name="connsiteX1" fmla="*/ 241212 w 1920415"/>
                  <a:gd name="connsiteY1" fmla="*/ 809039 h 1206474"/>
                  <a:gd name="connsiteX2" fmla="*/ 684406 w 1920415"/>
                  <a:gd name="connsiteY2" fmla="*/ 585787 h 1206474"/>
                  <a:gd name="connsiteX3" fmla="*/ 1920415 w 1920415"/>
                  <a:gd name="connsiteY3" fmla="*/ 0 h 1206474"/>
                </a:gdLst>
                <a:ahLst/>
                <a:cxnLst>
                  <a:cxn ang="0">
                    <a:pos x="connsiteX0" y="connsiteY0"/>
                  </a:cxn>
                  <a:cxn ang="0">
                    <a:pos x="connsiteX1" y="connsiteY1"/>
                  </a:cxn>
                  <a:cxn ang="0">
                    <a:pos x="connsiteX2" y="connsiteY2"/>
                  </a:cxn>
                  <a:cxn ang="0">
                    <a:pos x="connsiteX3" y="connsiteY3"/>
                  </a:cxn>
                </a:cxnLst>
                <a:rect l="l" t="t" r="r" b="b"/>
                <a:pathLst>
                  <a:path w="1920415" h="1206474">
                    <a:moveTo>
                      <a:pt x="0" y="1206474"/>
                    </a:moveTo>
                    <a:cubicBezTo>
                      <a:pt x="57547" y="1113208"/>
                      <a:pt x="118975" y="918576"/>
                      <a:pt x="241212" y="809039"/>
                    </a:cubicBezTo>
                    <a:cubicBezTo>
                      <a:pt x="341224" y="744745"/>
                      <a:pt x="404539" y="720627"/>
                      <a:pt x="684406" y="585787"/>
                    </a:cubicBezTo>
                    <a:lnTo>
                      <a:pt x="1920415" y="0"/>
                    </a:lnTo>
                  </a:path>
                </a:pathLst>
              </a:custGeom>
              <a:grpFill/>
              <a:ln w="6350">
                <a:solidFill>
                  <a:srgbClr val="0070C0"/>
                </a:solidFill>
              </a:ln>
              <a:effectLst>
                <a:outerShdw dir="906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5220072" y="2627442"/>
              <a:ext cx="1108604" cy="664388"/>
              <a:chOff x="6565399" y="1429796"/>
              <a:chExt cx="1252620" cy="808404"/>
            </a:xfrm>
            <a:grpFill/>
          </p:grpSpPr>
          <p:sp>
            <p:nvSpPr>
              <p:cNvPr id="12" name="任意多边形 11"/>
              <p:cNvSpPr/>
              <p:nvPr/>
            </p:nvSpPr>
            <p:spPr>
              <a:xfrm rot="353608">
                <a:off x="6565399" y="1429796"/>
                <a:ext cx="1252620" cy="808404"/>
              </a:xfrm>
              <a:custGeom>
                <a:avLst/>
                <a:gdLst>
                  <a:gd name="connsiteX0" fmla="*/ 57150 w 2000250"/>
                  <a:gd name="connsiteY0" fmla="*/ 1285875 h 1352550"/>
                  <a:gd name="connsiteX1" fmla="*/ 142875 w 2000250"/>
                  <a:gd name="connsiteY1" fmla="*/ 1352550 h 1352550"/>
                  <a:gd name="connsiteX2" fmla="*/ 95250 w 2000250"/>
                  <a:gd name="connsiteY2" fmla="*/ 1181100 h 1352550"/>
                  <a:gd name="connsiteX3" fmla="*/ 304800 w 2000250"/>
                  <a:gd name="connsiteY3" fmla="*/ 876300 h 1352550"/>
                  <a:gd name="connsiteX4" fmla="*/ 1038225 w 2000250"/>
                  <a:gd name="connsiteY4" fmla="*/ 1028700 h 1352550"/>
                  <a:gd name="connsiteX5" fmla="*/ 1628775 w 2000250"/>
                  <a:gd name="connsiteY5" fmla="*/ 800100 h 1352550"/>
                  <a:gd name="connsiteX6" fmla="*/ 2000250 w 2000250"/>
                  <a:gd name="connsiteY6" fmla="*/ 0 h 1352550"/>
                  <a:gd name="connsiteX7" fmla="*/ 1990725 w 2000250"/>
                  <a:gd name="connsiteY7" fmla="*/ 0 h 1352550"/>
                  <a:gd name="connsiteX8" fmla="*/ 1476375 w 2000250"/>
                  <a:gd name="connsiteY8" fmla="*/ 104775 h 1352550"/>
                  <a:gd name="connsiteX9" fmla="*/ 1200150 w 2000250"/>
                  <a:gd name="connsiteY9" fmla="*/ 76200 h 1352550"/>
                  <a:gd name="connsiteX10" fmla="*/ 476250 w 2000250"/>
                  <a:gd name="connsiteY10" fmla="*/ 95250 h 1352550"/>
                  <a:gd name="connsiteX11" fmla="*/ 219075 w 2000250"/>
                  <a:gd name="connsiteY11" fmla="*/ 314325 h 1352550"/>
                  <a:gd name="connsiteX12" fmla="*/ 171450 w 2000250"/>
                  <a:gd name="connsiteY12" fmla="*/ 676275 h 1352550"/>
                  <a:gd name="connsiteX13" fmla="*/ 238125 w 2000250"/>
                  <a:gd name="connsiteY13" fmla="*/ 809625 h 1352550"/>
                  <a:gd name="connsiteX14" fmla="*/ 57150 w 2000250"/>
                  <a:gd name="connsiteY14" fmla="*/ 1095375 h 1352550"/>
                  <a:gd name="connsiteX15" fmla="*/ 0 w 2000250"/>
                  <a:gd name="connsiteY15" fmla="*/ 1200150 h 1352550"/>
                  <a:gd name="connsiteX16" fmla="*/ 57150 w 2000250"/>
                  <a:gd name="connsiteY16" fmla="*/ 1285875 h 1352550"/>
                  <a:gd name="connsiteX0" fmla="*/ 57150 w 2000250"/>
                  <a:gd name="connsiteY0" fmla="*/ 1285875 h 1352550"/>
                  <a:gd name="connsiteX1" fmla="*/ 142875 w 2000250"/>
                  <a:gd name="connsiteY1" fmla="*/ 1352550 h 1352550"/>
                  <a:gd name="connsiteX2" fmla="*/ 95250 w 2000250"/>
                  <a:gd name="connsiteY2" fmla="*/ 1181100 h 1352550"/>
                  <a:gd name="connsiteX3" fmla="*/ 304800 w 2000250"/>
                  <a:gd name="connsiteY3" fmla="*/ 876300 h 1352550"/>
                  <a:gd name="connsiteX4" fmla="*/ 1038225 w 2000250"/>
                  <a:gd name="connsiteY4" fmla="*/ 1028700 h 1352550"/>
                  <a:gd name="connsiteX5" fmla="*/ 1628775 w 2000250"/>
                  <a:gd name="connsiteY5" fmla="*/ 800100 h 1352550"/>
                  <a:gd name="connsiteX6" fmla="*/ 2000250 w 2000250"/>
                  <a:gd name="connsiteY6" fmla="*/ 0 h 1352550"/>
                  <a:gd name="connsiteX7" fmla="*/ 1990725 w 2000250"/>
                  <a:gd name="connsiteY7" fmla="*/ 0 h 1352550"/>
                  <a:gd name="connsiteX8" fmla="*/ 1476375 w 2000250"/>
                  <a:gd name="connsiteY8" fmla="*/ 104775 h 1352550"/>
                  <a:gd name="connsiteX9" fmla="*/ 1200150 w 2000250"/>
                  <a:gd name="connsiteY9" fmla="*/ 76200 h 1352550"/>
                  <a:gd name="connsiteX10" fmla="*/ 476250 w 2000250"/>
                  <a:gd name="connsiteY10" fmla="*/ 95250 h 1352550"/>
                  <a:gd name="connsiteX11" fmla="*/ 219075 w 2000250"/>
                  <a:gd name="connsiteY11" fmla="*/ 314325 h 1352550"/>
                  <a:gd name="connsiteX12" fmla="*/ 171450 w 2000250"/>
                  <a:gd name="connsiteY12" fmla="*/ 676275 h 1352550"/>
                  <a:gd name="connsiteX13" fmla="*/ 238125 w 2000250"/>
                  <a:gd name="connsiteY13" fmla="*/ 809625 h 1352550"/>
                  <a:gd name="connsiteX14" fmla="*/ 57150 w 2000250"/>
                  <a:gd name="connsiteY14" fmla="*/ 1095375 h 1352550"/>
                  <a:gd name="connsiteX15" fmla="*/ 0 w 2000250"/>
                  <a:gd name="connsiteY15" fmla="*/ 1200150 h 1352550"/>
                  <a:gd name="connsiteX16" fmla="*/ 57150 w 2000250"/>
                  <a:gd name="connsiteY16" fmla="*/ 1285875 h 1352550"/>
                  <a:gd name="connsiteX0" fmla="*/ 57150 w 2000250"/>
                  <a:gd name="connsiteY0" fmla="*/ 1285875 h 1352550"/>
                  <a:gd name="connsiteX1" fmla="*/ 142875 w 2000250"/>
                  <a:gd name="connsiteY1" fmla="*/ 1352550 h 1352550"/>
                  <a:gd name="connsiteX2" fmla="*/ 95250 w 2000250"/>
                  <a:gd name="connsiteY2" fmla="*/ 1181100 h 1352550"/>
                  <a:gd name="connsiteX3" fmla="*/ 304800 w 2000250"/>
                  <a:gd name="connsiteY3" fmla="*/ 876300 h 1352550"/>
                  <a:gd name="connsiteX4" fmla="*/ 1038225 w 2000250"/>
                  <a:gd name="connsiteY4" fmla="*/ 1028700 h 1352550"/>
                  <a:gd name="connsiteX5" fmla="*/ 1628775 w 2000250"/>
                  <a:gd name="connsiteY5" fmla="*/ 800100 h 1352550"/>
                  <a:gd name="connsiteX6" fmla="*/ 2000250 w 2000250"/>
                  <a:gd name="connsiteY6" fmla="*/ 0 h 1352550"/>
                  <a:gd name="connsiteX7" fmla="*/ 1990725 w 2000250"/>
                  <a:gd name="connsiteY7" fmla="*/ 0 h 1352550"/>
                  <a:gd name="connsiteX8" fmla="*/ 1476375 w 2000250"/>
                  <a:gd name="connsiteY8" fmla="*/ 104775 h 1352550"/>
                  <a:gd name="connsiteX9" fmla="*/ 1200150 w 2000250"/>
                  <a:gd name="connsiteY9" fmla="*/ 76200 h 1352550"/>
                  <a:gd name="connsiteX10" fmla="*/ 476250 w 2000250"/>
                  <a:gd name="connsiteY10" fmla="*/ 95250 h 1352550"/>
                  <a:gd name="connsiteX11" fmla="*/ 219075 w 2000250"/>
                  <a:gd name="connsiteY11" fmla="*/ 314325 h 1352550"/>
                  <a:gd name="connsiteX12" fmla="*/ 171450 w 2000250"/>
                  <a:gd name="connsiteY12" fmla="*/ 676275 h 1352550"/>
                  <a:gd name="connsiteX13" fmla="*/ 238125 w 2000250"/>
                  <a:gd name="connsiteY13" fmla="*/ 809625 h 1352550"/>
                  <a:gd name="connsiteX14" fmla="*/ 57150 w 2000250"/>
                  <a:gd name="connsiteY14" fmla="*/ 1095375 h 1352550"/>
                  <a:gd name="connsiteX15" fmla="*/ 0 w 2000250"/>
                  <a:gd name="connsiteY15" fmla="*/ 1200150 h 1352550"/>
                  <a:gd name="connsiteX16" fmla="*/ 57150 w 2000250"/>
                  <a:gd name="connsiteY16" fmla="*/ 1285875 h 1352550"/>
                  <a:gd name="connsiteX0" fmla="*/ 57150 w 2000250"/>
                  <a:gd name="connsiteY0" fmla="*/ 1285875 h 1352550"/>
                  <a:gd name="connsiteX1" fmla="*/ 142875 w 2000250"/>
                  <a:gd name="connsiteY1" fmla="*/ 1352550 h 1352550"/>
                  <a:gd name="connsiteX2" fmla="*/ 95250 w 2000250"/>
                  <a:gd name="connsiteY2" fmla="*/ 1181100 h 1352550"/>
                  <a:gd name="connsiteX3" fmla="*/ 304800 w 2000250"/>
                  <a:gd name="connsiteY3" fmla="*/ 876300 h 1352550"/>
                  <a:gd name="connsiteX4" fmla="*/ 1038225 w 2000250"/>
                  <a:gd name="connsiteY4" fmla="*/ 1028700 h 1352550"/>
                  <a:gd name="connsiteX5" fmla="*/ 1628775 w 2000250"/>
                  <a:gd name="connsiteY5" fmla="*/ 800100 h 1352550"/>
                  <a:gd name="connsiteX6" fmla="*/ 2000250 w 2000250"/>
                  <a:gd name="connsiteY6" fmla="*/ 0 h 1352550"/>
                  <a:gd name="connsiteX7" fmla="*/ 1990725 w 2000250"/>
                  <a:gd name="connsiteY7" fmla="*/ 0 h 1352550"/>
                  <a:gd name="connsiteX8" fmla="*/ 1476375 w 2000250"/>
                  <a:gd name="connsiteY8" fmla="*/ 104775 h 1352550"/>
                  <a:gd name="connsiteX9" fmla="*/ 1200150 w 2000250"/>
                  <a:gd name="connsiteY9" fmla="*/ 76200 h 1352550"/>
                  <a:gd name="connsiteX10" fmla="*/ 476250 w 2000250"/>
                  <a:gd name="connsiteY10" fmla="*/ 95250 h 1352550"/>
                  <a:gd name="connsiteX11" fmla="*/ 219075 w 2000250"/>
                  <a:gd name="connsiteY11" fmla="*/ 314325 h 1352550"/>
                  <a:gd name="connsiteX12" fmla="*/ 171450 w 2000250"/>
                  <a:gd name="connsiteY12" fmla="*/ 676275 h 1352550"/>
                  <a:gd name="connsiteX13" fmla="*/ 238125 w 2000250"/>
                  <a:gd name="connsiteY13" fmla="*/ 809625 h 1352550"/>
                  <a:gd name="connsiteX14" fmla="*/ 57150 w 2000250"/>
                  <a:gd name="connsiteY14" fmla="*/ 1095375 h 1352550"/>
                  <a:gd name="connsiteX15" fmla="*/ 0 w 2000250"/>
                  <a:gd name="connsiteY15" fmla="*/ 1200150 h 1352550"/>
                  <a:gd name="connsiteX16" fmla="*/ 57150 w 2000250"/>
                  <a:gd name="connsiteY16" fmla="*/ 1285875 h 1352550"/>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1450 w 2031385"/>
                  <a:gd name="connsiteY12" fmla="*/ 682272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385"/>
                  <a:gd name="connsiteY0" fmla="*/ 1291872 h 1358547"/>
                  <a:gd name="connsiteX1" fmla="*/ 142875 w 2031385"/>
                  <a:gd name="connsiteY1" fmla="*/ 1358547 h 1358547"/>
                  <a:gd name="connsiteX2" fmla="*/ 95250 w 2031385"/>
                  <a:gd name="connsiteY2" fmla="*/ 1187097 h 1358547"/>
                  <a:gd name="connsiteX3" fmla="*/ 304800 w 2031385"/>
                  <a:gd name="connsiteY3" fmla="*/ 882297 h 1358547"/>
                  <a:gd name="connsiteX4" fmla="*/ 1038225 w 2031385"/>
                  <a:gd name="connsiteY4" fmla="*/ 1034697 h 1358547"/>
                  <a:gd name="connsiteX5" fmla="*/ 1628775 w 2031385"/>
                  <a:gd name="connsiteY5" fmla="*/ 806097 h 1358547"/>
                  <a:gd name="connsiteX6" fmla="*/ 2000250 w 2031385"/>
                  <a:gd name="connsiteY6" fmla="*/ 5997 h 1358547"/>
                  <a:gd name="connsiteX7" fmla="*/ 1990725 w 2031385"/>
                  <a:gd name="connsiteY7" fmla="*/ 5997 h 1358547"/>
                  <a:gd name="connsiteX8" fmla="*/ 1476375 w 2031385"/>
                  <a:gd name="connsiteY8" fmla="*/ 86960 h 1358547"/>
                  <a:gd name="connsiteX9" fmla="*/ 1200150 w 2031385"/>
                  <a:gd name="connsiteY9" fmla="*/ 82197 h 1358547"/>
                  <a:gd name="connsiteX10" fmla="*/ 476250 w 2031385"/>
                  <a:gd name="connsiteY10" fmla="*/ 101247 h 1358547"/>
                  <a:gd name="connsiteX11" fmla="*/ 219075 w 2031385"/>
                  <a:gd name="connsiteY11" fmla="*/ 320322 h 1358547"/>
                  <a:gd name="connsiteX12" fmla="*/ 176213 w 2031385"/>
                  <a:gd name="connsiteY12" fmla="*/ 596547 h 1358547"/>
                  <a:gd name="connsiteX13" fmla="*/ 238125 w 2031385"/>
                  <a:gd name="connsiteY13" fmla="*/ 815622 h 1358547"/>
                  <a:gd name="connsiteX14" fmla="*/ 57150 w 2031385"/>
                  <a:gd name="connsiteY14" fmla="*/ 1101372 h 1358547"/>
                  <a:gd name="connsiteX15" fmla="*/ 0 w 2031385"/>
                  <a:gd name="connsiteY15" fmla="*/ 1206147 h 1358547"/>
                  <a:gd name="connsiteX16" fmla="*/ 57150 w 2031385"/>
                  <a:gd name="connsiteY16" fmla="*/ 1291872 h 1358547"/>
                  <a:gd name="connsiteX0" fmla="*/ 57150 w 2031737"/>
                  <a:gd name="connsiteY0" fmla="*/ 1290462 h 1357137"/>
                  <a:gd name="connsiteX1" fmla="*/ 142875 w 2031737"/>
                  <a:gd name="connsiteY1" fmla="*/ 1357137 h 1357137"/>
                  <a:gd name="connsiteX2" fmla="*/ 95250 w 2031737"/>
                  <a:gd name="connsiteY2" fmla="*/ 1185687 h 1357137"/>
                  <a:gd name="connsiteX3" fmla="*/ 304800 w 2031737"/>
                  <a:gd name="connsiteY3" fmla="*/ 880887 h 1357137"/>
                  <a:gd name="connsiteX4" fmla="*/ 1038225 w 2031737"/>
                  <a:gd name="connsiteY4" fmla="*/ 1033287 h 1357137"/>
                  <a:gd name="connsiteX5" fmla="*/ 1628775 w 2031737"/>
                  <a:gd name="connsiteY5" fmla="*/ 804687 h 1357137"/>
                  <a:gd name="connsiteX6" fmla="*/ 2000250 w 2031737"/>
                  <a:gd name="connsiteY6" fmla="*/ 4587 h 1357137"/>
                  <a:gd name="connsiteX7" fmla="*/ 1990725 w 2031737"/>
                  <a:gd name="connsiteY7" fmla="*/ 4587 h 1357137"/>
                  <a:gd name="connsiteX8" fmla="*/ 1471613 w 2031737"/>
                  <a:gd name="connsiteY8" fmla="*/ 66500 h 1357137"/>
                  <a:gd name="connsiteX9" fmla="*/ 1200150 w 2031737"/>
                  <a:gd name="connsiteY9" fmla="*/ 80787 h 1357137"/>
                  <a:gd name="connsiteX10" fmla="*/ 476250 w 2031737"/>
                  <a:gd name="connsiteY10" fmla="*/ 99837 h 1357137"/>
                  <a:gd name="connsiteX11" fmla="*/ 219075 w 2031737"/>
                  <a:gd name="connsiteY11" fmla="*/ 318912 h 1357137"/>
                  <a:gd name="connsiteX12" fmla="*/ 176213 w 2031737"/>
                  <a:gd name="connsiteY12" fmla="*/ 595137 h 1357137"/>
                  <a:gd name="connsiteX13" fmla="*/ 238125 w 2031737"/>
                  <a:gd name="connsiteY13" fmla="*/ 814212 h 1357137"/>
                  <a:gd name="connsiteX14" fmla="*/ 57150 w 2031737"/>
                  <a:gd name="connsiteY14" fmla="*/ 1099962 h 1357137"/>
                  <a:gd name="connsiteX15" fmla="*/ 0 w 2031737"/>
                  <a:gd name="connsiteY15" fmla="*/ 1204737 h 1357137"/>
                  <a:gd name="connsiteX16" fmla="*/ 57150 w 2031737"/>
                  <a:gd name="connsiteY16" fmla="*/ 1290462 h 1357137"/>
                  <a:gd name="connsiteX0" fmla="*/ 57150 w 2026109"/>
                  <a:gd name="connsiteY0" fmla="*/ 1290462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200150 w 2026109"/>
                  <a:gd name="connsiteY9" fmla="*/ 80787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04737 h 1357137"/>
                  <a:gd name="connsiteX16" fmla="*/ 57150 w 2026109"/>
                  <a:gd name="connsiteY16" fmla="*/ 1290462 h 1357137"/>
                  <a:gd name="connsiteX0" fmla="*/ 57150 w 2026109"/>
                  <a:gd name="connsiteY0" fmla="*/ 1290462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190625 w 2026109"/>
                  <a:gd name="connsiteY9" fmla="*/ 61737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04737 h 1357137"/>
                  <a:gd name="connsiteX16" fmla="*/ 57150 w 2026109"/>
                  <a:gd name="connsiteY16" fmla="*/ 1290462 h 1357137"/>
                  <a:gd name="connsiteX0" fmla="*/ 57150 w 2026109"/>
                  <a:gd name="connsiteY0" fmla="*/ 1290462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190625 w 2026109"/>
                  <a:gd name="connsiteY9" fmla="*/ 33162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04737 h 1357137"/>
                  <a:gd name="connsiteX16" fmla="*/ 57150 w 2026109"/>
                  <a:gd name="connsiteY16" fmla="*/ 1290462 h 1357137"/>
                  <a:gd name="connsiteX0" fmla="*/ 57150 w 2026109"/>
                  <a:gd name="connsiteY0" fmla="*/ 1290462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190625 w 2026109"/>
                  <a:gd name="connsiteY9" fmla="*/ 42687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04737 h 1357137"/>
                  <a:gd name="connsiteX16" fmla="*/ 57150 w 2026109"/>
                  <a:gd name="connsiteY16" fmla="*/ 1290462 h 1357137"/>
                  <a:gd name="connsiteX0" fmla="*/ 0 w 2026109"/>
                  <a:gd name="connsiteY0" fmla="*/ 1204737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190625 w 2026109"/>
                  <a:gd name="connsiteY9" fmla="*/ 42687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04737 h 1357137"/>
                  <a:gd name="connsiteX0" fmla="*/ 0 w 2026109"/>
                  <a:gd name="connsiteY0" fmla="*/ 1252362 h 1357137"/>
                  <a:gd name="connsiteX1" fmla="*/ 142875 w 2026109"/>
                  <a:gd name="connsiteY1" fmla="*/ 1357137 h 1357137"/>
                  <a:gd name="connsiteX2" fmla="*/ 95250 w 2026109"/>
                  <a:gd name="connsiteY2" fmla="*/ 1185687 h 1357137"/>
                  <a:gd name="connsiteX3" fmla="*/ 304800 w 2026109"/>
                  <a:gd name="connsiteY3" fmla="*/ 880887 h 1357137"/>
                  <a:gd name="connsiteX4" fmla="*/ 1038225 w 2026109"/>
                  <a:gd name="connsiteY4" fmla="*/ 1033287 h 1357137"/>
                  <a:gd name="connsiteX5" fmla="*/ 1628775 w 2026109"/>
                  <a:gd name="connsiteY5" fmla="*/ 804687 h 1357137"/>
                  <a:gd name="connsiteX6" fmla="*/ 2000250 w 2026109"/>
                  <a:gd name="connsiteY6" fmla="*/ 4587 h 1357137"/>
                  <a:gd name="connsiteX7" fmla="*/ 1990725 w 2026109"/>
                  <a:gd name="connsiteY7" fmla="*/ 4587 h 1357137"/>
                  <a:gd name="connsiteX8" fmla="*/ 1547813 w 2026109"/>
                  <a:gd name="connsiteY8" fmla="*/ 66500 h 1357137"/>
                  <a:gd name="connsiteX9" fmla="*/ 1190625 w 2026109"/>
                  <a:gd name="connsiteY9" fmla="*/ 42687 h 1357137"/>
                  <a:gd name="connsiteX10" fmla="*/ 476250 w 2026109"/>
                  <a:gd name="connsiteY10" fmla="*/ 99837 h 1357137"/>
                  <a:gd name="connsiteX11" fmla="*/ 219075 w 2026109"/>
                  <a:gd name="connsiteY11" fmla="*/ 318912 h 1357137"/>
                  <a:gd name="connsiteX12" fmla="*/ 176213 w 2026109"/>
                  <a:gd name="connsiteY12" fmla="*/ 595137 h 1357137"/>
                  <a:gd name="connsiteX13" fmla="*/ 238125 w 2026109"/>
                  <a:gd name="connsiteY13" fmla="*/ 814212 h 1357137"/>
                  <a:gd name="connsiteX14" fmla="*/ 57150 w 2026109"/>
                  <a:gd name="connsiteY14" fmla="*/ 1099962 h 1357137"/>
                  <a:gd name="connsiteX15" fmla="*/ 0 w 2026109"/>
                  <a:gd name="connsiteY15" fmla="*/ 1252362 h 1357137"/>
                  <a:gd name="connsiteX0" fmla="*/ 0 w 2026109"/>
                  <a:gd name="connsiteY0" fmla="*/ 1252362 h 1319037"/>
                  <a:gd name="connsiteX1" fmla="*/ 100012 w 2026109"/>
                  <a:gd name="connsiteY1" fmla="*/ 1319037 h 1319037"/>
                  <a:gd name="connsiteX2" fmla="*/ 95250 w 2026109"/>
                  <a:gd name="connsiteY2" fmla="*/ 1185687 h 1319037"/>
                  <a:gd name="connsiteX3" fmla="*/ 304800 w 2026109"/>
                  <a:gd name="connsiteY3" fmla="*/ 880887 h 1319037"/>
                  <a:gd name="connsiteX4" fmla="*/ 1038225 w 2026109"/>
                  <a:gd name="connsiteY4" fmla="*/ 1033287 h 1319037"/>
                  <a:gd name="connsiteX5" fmla="*/ 1628775 w 2026109"/>
                  <a:gd name="connsiteY5" fmla="*/ 804687 h 1319037"/>
                  <a:gd name="connsiteX6" fmla="*/ 2000250 w 2026109"/>
                  <a:gd name="connsiteY6" fmla="*/ 4587 h 1319037"/>
                  <a:gd name="connsiteX7" fmla="*/ 1990725 w 2026109"/>
                  <a:gd name="connsiteY7" fmla="*/ 4587 h 1319037"/>
                  <a:gd name="connsiteX8" fmla="*/ 1547813 w 2026109"/>
                  <a:gd name="connsiteY8" fmla="*/ 66500 h 1319037"/>
                  <a:gd name="connsiteX9" fmla="*/ 1190625 w 2026109"/>
                  <a:gd name="connsiteY9" fmla="*/ 42687 h 1319037"/>
                  <a:gd name="connsiteX10" fmla="*/ 476250 w 2026109"/>
                  <a:gd name="connsiteY10" fmla="*/ 99837 h 1319037"/>
                  <a:gd name="connsiteX11" fmla="*/ 219075 w 2026109"/>
                  <a:gd name="connsiteY11" fmla="*/ 318912 h 1319037"/>
                  <a:gd name="connsiteX12" fmla="*/ 176213 w 2026109"/>
                  <a:gd name="connsiteY12" fmla="*/ 595137 h 1319037"/>
                  <a:gd name="connsiteX13" fmla="*/ 238125 w 2026109"/>
                  <a:gd name="connsiteY13" fmla="*/ 814212 h 1319037"/>
                  <a:gd name="connsiteX14" fmla="*/ 57150 w 2026109"/>
                  <a:gd name="connsiteY14" fmla="*/ 1099962 h 1319037"/>
                  <a:gd name="connsiteX15" fmla="*/ 0 w 2026109"/>
                  <a:gd name="connsiteY15" fmla="*/ 1252362 h 1319037"/>
                  <a:gd name="connsiteX0" fmla="*/ 0 w 2026109"/>
                  <a:gd name="connsiteY0" fmla="*/ 1252362 h 1319037"/>
                  <a:gd name="connsiteX1" fmla="*/ 100012 w 2026109"/>
                  <a:gd name="connsiteY1" fmla="*/ 1319037 h 1319037"/>
                  <a:gd name="connsiteX2" fmla="*/ 95250 w 2026109"/>
                  <a:gd name="connsiteY2" fmla="*/ 1185687 h 1319037"/>
                  <a:gd name="connsiteX3" fmla="*/ 304800 w 2026109"/>
                  <a:gd name="connsiteY3" fmla="*/ 880887 h 1319037"/>
                  <a:gd name="connsiteX4" fmla="*/ 1038225 w 2026109"/>
                  <a:gd name="connsiteY4" fmla="*/ 1033287 h 1319037"/>
                  <a:gd name="connsiteX5" fmla="*/ 1628775 w 2026109"/>
                  <a:gd name="connsiteY5" fmla="*/ 804687 h 1319037"/>
                  <a:gd name="connsiteX6" fmla="*/ 2000250 w 2026109"/>
                  <a:gd name="connsiteY6" fmla="*/ 4587 h 1319037"/>
                  <a:gd name="connsiteX7" fmla="*/ 1990725 w 2026109"/>
                  <a:gd name="connsiteY7" fmla="*/ 4587 h 1319037"/>
                  <a:gd name="connsiteX8" fmla="*/ 1547813 w 2026109"/>
                  <a:gd name="connsiteY8" fmla="*/ 66500 h 1319037"/>
                  <a:gd name="connsiteX9" fmla="*/ 1190625 w 2026109"/>
                  <a:gd name="connsiteY9" fmla="*/ 42687 h 1319037"/>
                  <a:gd name="connsiteX10" fmla="*/ 476250 w 2026109"/>
                  <a:gd name="connsiteY10" fmla="*/ 99837 h 1319037"/>
                  <a:gd name="connsiteX11" fmla="*/ 219075 w 2026109"/>
                  <a:gd name="connsiteY11" fmla="*/ 318912 h 1319037"/>
                  <a:gd name="connsiteX12" fmla="*/ 176213 w 2026109"/>
                  <a:gd name="connsiteY12" fmla="*/ 595137 h 1319037"/>
                  <a:gd name="connsiteX13" fmla="*/ 238125 w 2026109"/>
                  <a:gd name="connsiteY13" fmla="*/ 814212 h 1319037"/>
                  <a:gd name="connsiteX14" fmla="*/ 57150 w 2026109"/>
                  <a:gd name="connsiteY14" fmla="*/ 1099962 h 1319037"/>
                  <a:gd name="connsiteX15" fmla="*/ 0 w 2026109"/>
                  <a:gd name="connsiteY15" fmla="*/ 1252362 h 1319037"/>
                  <a:gd name="connsiteX0" fmla="*/ 0 w 2026109"/>
                  <a:gd name="connsiteY0" fmla="*/ 1252362 h 1319037"/>
                  <a:gd name="connsiteX1" fmla="*/ 100012 w 2026109"/>
                  <a:gd name="connsiteY1" fmla="*/ 1319037 h 1319037"/>
                  <a:gd name="connsiteX2" fmla="*/ 95250 w 2026109"/>
                  <a:gd name="connsiteY2" fmla="*/ 1185687 h 1319037"/>
                  <a:gd name="connsiteX3" fmla="*/ 304800 w 2026109"/>
                  <a:gd name="connsiteY3" fmla="*/ 880887 h 1319037"/>
                  <a:gd name="connsiteX4" fmla="*/ 1038225 w 2026109"/>
                  <a:gd name="connsiteY4" fmla="*/ 1033287 h 1319037"/>
                  <a:gd name="connsiteX5" fmla="*/ 1628775 w 2026109"/>
                  <a:gd name="connsiteY5" fmla="*/ 804687 h 1319037"/>
                  <a:gd name="connsiteX6" fmla="*/ 2000250 w 2026109"/>
                  <a:gd name="connsiteY6" fmla="*/ 4587 h 1319037"/>
                  <a:gd name="connsiteX7" fmla="*/ 1990725 w 2026109"/>
                  <a:gd name="connsiteY7" fmla="*/ 4587 h 1319037"/>
                  <a:gd name="connsiteX8" fmla="*/ 1547813 w 2026109"/>
                  <a:gd name="connsiteY8" fmla="*/ 66500 h 1319037"/>
                  <a:gd name="connsiteX9" fmla="*/ 1190625 w 2026109"/>
                  <a:gd name="connsiteY9" fmla="*/ 42687 h 1319037"/>
                  <a:gd name="connsiteX10" fmla="*/ 476250 w 2026109"/>
                  <a:gd name="connsiteY10" fmla="*/ 99837 h 1319037"/>
                  <a:gd name="connsiteX11" fmla="*/ 219075 w 2026109"/>
                  <a:gd name="connsiteY11" fmla="*/ 318912 h 1319037"/>
                  <a:gd name="connsiteX12" fmla="*/ 176213 w 2026109"/>
                  <a:gd name="connsiteY12" fmla="*/ 595137 h 1319037"/>
                  <a:gd name="connsiteX13" fmla="*/ 238125 w 2026109"/>
                  <a:gd name="connsiteY13" fmla="*/ 814212 h 1319037"/>
                  <a:gd name="connsiteX14" fmla="*/ 57150 w 2026109"/>
                  <a:gd name="connsiteY14" fmla="*/ 1099962 h 1319037"/>
                  <a:gd name="connsiteX15" fmla="*/ 0 w 2026109"/>
                  <a:gd name="connsiteY15" fmla="*/ 1252362 h 1319037"/>
                  <a:gd name="connsiteX0" fmla="*/ 1230 w 2027339"/>
                  <a:gd name="connsiteY0" fmla="*/ 1252362 h 1319037"/>
                  <a:gd name="connsiteX1" fmla="*/ 101242 w 2027339"/>
                  <a:gd name="connsiteY1" fmla="*/ 1319037 h 1319037"/>
                  <a:gd name="connsiteX2" fmla="*/ 96480 w 2027339"/>
                  <a:gd name="connsiteY2" fmla="*/ 1185687 h 1319037"/>
                  <a:gd name="connsiteX3" fmla="*/ 306030 w 2027339"/>
                  <a:gd name="connsiteY3" fmla="*/ 880887 h 1319037"/>
                  <a:gd name="connsiteX4" fmla="*/ 1039455 w 2027339"/>
                  <a:gd name="connsiteY4" fmla="*/ 1033287 h 1319037"/>
                  <a:gd name="connsiteX5" fmla="*/ 1630005 w 2027339"/>
                  <a:gd name="connsiteY5" fmla="*/ 804687 h 1319037"/>
                  <a:gd name="connsiteX6" fmla="*/ 2001480 w 2027339"/>
                  <a:gd name="connsiteY6" fmla="*/ 4587 h 1319037"/>
                  <a:gd name="connsiteX7" fmla="*/ 1991955 w 2027339"/>
                  <a:gd name="connsiteY7" fmla="*/ 4587 h 1319037"/>
                  <a:gd name="connsiteX8" fmla="*/ 1549043 w 2027339"/>
                  <a:gd name="connsiteY8" fmla="*/ 66500 h 1319037"/>
                  <a:gd name="connsiteX9" fmla="*/ 1191855 w 2027339"/>
                  <a:gd name="connsiteY9" fmla="*/ 42687 h 1319037"/>
                  <a:gd name="connsiteX10" fmla="*/ 477480 w 2027339"/>
                  <a:gd name="connsiteY10" fmla="*/ 99837 h 1319037"/>
                  <a:gd name="connsiteX11" fmla="*/ 220305 w 2027339"/>
                  <a:gd name="connsiteY11" fmla="*/ 318912 h 1319037"/>
                  <a:gd name="connsiteX12" fmla="*/ 177443 w 2027339"/>
                  <a:gd name="connsiteY12" fmla="*/ 595137 h 1319037"/>
                  <a:gd name="connsiteX13" fmla="*/ 239355 w 2027339"/>
                  <a:gd name="connsiteY13" fmla="*/ 814212 h 1319037"/>
                  <a:gd name="connsiteX14" fmla="*/ 58380 w 2027339"/>
                  <a:gd name="connsiteY14" fmla="*/ 1099962 h 1319037"/>
                  <a:gd name="connsiteX15" fmla="*/ 1230 w 2027339"/>
                  <a:gd name="connsiteY15" fmla="*/ 1252362 h 1319037"/>
                  <a:gd name="connsiteX0" fmla="*/ 1230 w 2027339"/>
                  <a:gd name="connsiteY0" fmla="*/ 1252362 h 1319037"/>
                  <a:gd name="connsiteX1" fmla="*/ 101242 w 2027339"/>
                  <a:gd name="connsiteY1" fmla="*/ 1319037 h 1319037"/>
                  <a:gd name="connsiteX2" fmla="*/ 96480 w 2027339"/>
                  <a:gd name="connsiteY2" fmla="*/ 1185687 h 1319037"/>
                  <a:gd name="connsiteX3" fmla="*/ 306030 w 2027339"/>
                  <a:gd name="connsiteY3" fmla="*/ 880887 h 1319037"/>
                  <a:gd name="connsiteX4" fmla="*/ 1039455 w 2027339"/>
                  <a:gd name="connsiteY4" fmla="*/ 1033287 h 1319037"/>
                  <a:gd name="connsiteX5" fmla="*/ 1630005 w 2027339"/>
                  <a:gd name="connsiteY5" fmla="*/ 804687 h 1319037"/>
                  <a:gd name="connsiteX6" fmla="*/ 2001480 w 2027339"/>
                  <a:gd name="connsiteY6" fmla="*/ 4587 h 1319037"/>
                  <a:gd name="connsiteX7" fmla="*/ 1991955 w 2027339"/>
                  <a:gd name="connsiteY7" fmla="*/ 4587 h 1319037"/>
                  <a:gd name="connsiteX8" fmla="*/ 1549043 w 2027339"/>
                  <a:gd name="connsiteY8" fmla="*/ 66500 h 1319037"/>
                  <a:gd name="connsiteX9" fmla="*/ 1191855 w 2027339"/>
                  <a:gd name="connsiteY9" fmla="*/ 42687 h 1319037"/>
                  <a:gd name="connsiteX10" fmla="*/ 477480 w 2027339"/>
                  <a:gd name="connsiteY10" fmla="*/ 99837 h 1319037"/>
                  <a:gd name="connsiteX11" fmla="*/ 220305 w 2027339"/>
                  <a:gd name="connsiteY11" fmla="*/ 318912 h 1319037"/>
                  <a:gd name="connsiteX12" fmla="*/ 177443 w 2027339"/>
                  <a:gd name="connsiteY12" fmla="*/ 595137 h 1319037"/>
                  <a:gd name="connsiteX13" fmla="*/ 239355 w 2027339"/>
                  <a:gd name="connsiteY13" fmla="*/ 814212 h 1319037"/>
                  <a:gd name="connsiteX14" fmla="*/ 58380 w 2027339"/>
                  <a:gd name="connsiteY14" fmla="*/ 1099962 h 1319037"/>
                  <a:gd name="connsiteX15" fmla="*/ 1230 w 2027339"/>
                  <a:gd name="connsiteY15" fmla="*/ 1252362 h 1319037"/>
                  <a:gd name="connsiteX0" fmla="*/ 1230 w 2027339"/>
                  <a:gd name="connsiteY0" fmla="*/ 1252362 h 1290462"/>
                  <a:gd name="connsiteX1" fmla="*/ 67905 w 2027339"/>
                  <a:gd name="connsiteY1" fmla="*/ 1290462 h 1290462"/>
                  <a:gd name="connsiteX2" fmla="*/ 96480 w 2027339"/>
                  <a:gd name="connsiteY2" fmla="*/ 1185687 h 1290462"/>
                  <a:gd name="connsiteX3" fmla="*/ 306030 w 2027339"/>
                  <a:gd name="connsiteY3" fmla="*/ 880887 h 1290462"/>
                  <a:gd name="connsiteX4" fmla="*/ 1039455 w 2027339"/>
                  <a:gd name="connsiteY4" fmla="*/ 1033287 h 1290462"/>
                  <a:gd name="connsiteX5" fmla="*/ 1630005 w 2027339"/>
                  <a:gd name="connsiteY5" fmla="*/ 804687 h 1290462"/>
                  <a:gd name="connsiteX6" fmla="*/ 2001480 w 2027339"/>
                  <a:gd name="connsiteY6" fmla="*/ 4587 h 1290462"/>
                  <a:gd name="connsiteX7" fmla="*/ 1991955 w 2027339"/>
                  <a:gd name="connsiteY7" fmla="*/ 4587 h 1290462"/>
                  <a:gd name="connsiteX8" fmla="*/ 1549043 w 2027339"/>
                  <a:gd name="connsiteY8" fmla="*/ 66500 h 1290462"/>
                  <a:gd name="connsiteX9" fmla="*/ 1191855 w 2027339"/>
                  <a:gd name="connsiteY9" fmla="*/ 42687 h 1290462"/>
                  <a:gd name="connsiteX10" fmla="*/ 477480 w 2027339"/>
                  <a:gd name="connsiteY10" fmla="*/ 99837 h 1290462"/>
                  <a:gd name="connsiteX11" fmla="*/ 220305 w 2027339"/>
                  <a:gd name="connsiteY11" fmla="*/ 318912 h 1290462"/>
                  <a:gd name="connsiteX12" fmla="*/ 177443 w 2027339"/>
                  <a:gd name="connsiteY12" fmla="*/ 595137 h 1290462"/>
                  <a:gd name="connsiteX13" fmla="*/ 239355 w 2027339"/>
                  <a:gd name="connsiteY13" fmla="*/ 814212 h 1290462"/>
                  <a:gd name="connsiteX14" fmla="*/ 58380 w 2027339"/>
                  <a:gd name="connsiteY14" fmla="*/ 1099962 h 1290462"/>
                  <a:gd name="connsiteX15" fmla="*/ 1230 w 2027339"/>
                  <a:gd name="connsiteY15" fmla="*/ 1252362 h 1290462"/>
                  <a:gd name="connsiteX0" fmla="*/ 1230 w 2027339"/>
                  <a:gd name="connsiteY0" fmla="*/ 1252362 h 1290462"/>
                  <a:gd name="connsiteX1" fmla="*/ 67905 w 2027339"/>
                  <a:gd name="connsiteY1" fmla="*/ 1290462 h 1290462"/>
                  <a:gd name="connsiteX2" fmla="*/ 306030 w 2027339"/>
                  <a:gd name="connsiteY2" fmla="*/ 880887 h 1290462"/>
                  <a:gd name="connsiteX3" fmla="*/ 1039455 w 2027339"/>
                  <a:gd name="connsiteY3" fmla="*/ 1033287 h 1290462"/>
                  <a:gd name="connsiteX4" fmla="*/ 1630005 w 2027339"/>
                  <a:gd name="connsiteY4" fmla="*/ 804687 h 1290462"/>
                  <a:gd name="connsiteX5" fmla="*/ 2001480 w 2027339"/>
                  <a:gd name="connsiteY5" fmla="*/ 4587 h 1290462"/>
                  <a:gd name="connsiteX6" fmla="*/ 1991955 w 2027339"/>
                  <a:gd name="connsiteY6" fmla="*/ 4587 h 1290462"/>
                  <a:gd name="connsiteX7" fmla="*/ 1549043 w 2027339"/>
                  <a:gd name="connsiteY7" fmla="*/ 66500 h 1290462"/>
                  <a:gd name="connsiteX8" fmla="*/ 1191855 w 2027339"/>
                  <a:gd name="connsiteY8" fmla="*/ 42687 h 1290462"/>
                  <a:gd name="connsiteX9" fmla="*/ 477480 w 2027339"/>
                  <a:gd name="connsiteY9" fmla="*/ 99837 h 1290462"/>
                  <a:gd name="connsiteX10" fmla="*/ 220305 w 2027339"/>
                  <a:gd name="connsiteY10" fmla="*/ 318912 h 1290462"/>
                  <a:gd name="connsiteX11" fmla="*/ 177443 w 2027339"/>
                  <a:gd name="connsiteY11" fmla="*/ 595137 h 1290462"/>
                  <a:gd name="connsiteX12" fmla="*/ 239355 w 2027339"/>
                  <a:gd name="connsiteY12" fmla="*/ 814212 h 1290462"/>
                  <a:gd name="connsiteX13" fmla="*/ 58380 w 2027339"/>
                  <a:gd name="connsiteY13" fmla="*/ 1099962 h 1290462"/>
                  <a:gd name="connsiteX14" fmla="*/ 1230 w 2027339"/>
                  <a:gd name="connsiteY14" fmla="*/ 1252362 h 1290462"/>
                  <a:gd name="connsiteX0" fmla="*/ 1230 w 2027339"/>
                  <a:gd name="connsiteY0" fmla="*/ 1252362 h 1297606"/>
                  <a:gd name="connsiteX1" fmla="*/ 79811 w 2027339"/>
                  <a:gd name="connsiteY1" fmla="*/ 1297606 h 1297606"/>
                  <a:gd name="connsiteX2" fmla="*/ 306030 w 2027339"/>
                  <a:gd name="connsiteY2" fmla="*/ 880887 h 1297606"/>
                  <a:gd name="connsiteX3" fmla="*/ 1039455 w 2027339"/>
                  <a:gd name="connsiteY3" fmla="*/ 1033287 h 1297606"/>
                  <a:gd name="connsiteX4" fmla="*/ 1630005 w 2027339"/>
                  <a:gd name="connsiteY4" fmla="*/ 804687 h 1297606"/>
                  <a:gd name="connsiteX5" fmla="*/ 2001480 w 2027339"/>
                  <a:gd name="connsiteY5" fmla="*/ 4587 h 1297606"/>
                  <a:gd name="connsiteX6" fmla="*/ 1991955 w 2027339"/>
                  <a:gd name="connsiteY6" fmla="*/ 4587 h 1297606"/>
                  <a:gd name="connsiteX7" fmla="*/ 1549043 w 2027339"/>
                  <a:gd name="connsiteY7" fmla="*/ 66500 h 1297606"/>
                  <a:gd name="connsiteX8" fmla="*/ 1191855 w 2027339"/>
                  <a:gd name="connsiteY8" fmla="*/ 42687 h 1297606"/>
                  <a:gd name="connsiteX9" fmla="*/ 477480 w 2027339"/>
                  <a:gd name="connsiteY9" fmla="*/ 99837 h 1297606"/>
                  <a:gd name="connsiteX10" fmla="*/ 220305 w 2027339"/>
                  <a:gd name="connsiteY10" fmla="*/ 318912 h 1297606"/>
                  <a:gd name="connsiteX11" fmla="*/ 177443 w 2027339"/>
                  <a:gd name="connsiteY11" fmla="*/ 595137 h 1297606"/>
                  <a:gd name="connsiteX12" fmla="*/ 239355 w 2027339"/>
                  <a:gd name="connsiteY12" fmla="*/ 814212 h 1297606"/>
                  <a:gd name="connsiteX13" fmla="*/ 58380 w 2027339"/>
                  <a:gd name="connsiteY13" fmla="*/ 1099962 h 1297606"/>
                  <a:gd name="connsiteX14" fmla="*/ 1230 w 2027339"/>
                  <a:gd name="connsiteY14" fmla="*/ 1252362 h 1297606"/>
                  <a:gd name="connsiteX0" fmla="*/ 1230 w 2027339"/>
                  <a:gd name="connsiteY0" fmla="*/ 1252362 h 1297606"/>
                  <a:gd name="connsiteX1" fmla="*/ 86955 w 2027339"/>
                  <a:gd name="connsiteY1" fmla="*/ 1297606 h 1297606"/>
                  <a:gd name="connsiteX2" fmla="*/ 306030 w 2027339"/>
                  <a:gd name="connsiteY2" fmla="*/ 880887 h 1297606"/>
                  <a:gd name="connsiteX3" fmla="*/ 1039455 w 2027339"/>
                  <a:gd name="connsiteY3" fmla="*/ 1033287 h 1297606"/>
                  <a:gd name="connsiteX4" fmla="*/ 1630005 w 2027339"/>
                  <a:gd name="connsiteY4" fmla="*/ 804687 h 1297606"/>
                  <a:gd name="connsiteX5" fmla="*/ 2001480 w 2027339"/>
                  <a:gd name="connsiteY5" fmla="*/ 4587 h 1297606"/>
                  <a:gd name="connsiteX6" fmla="*/ 1991955 w 2027339"/>
                  <a:gd name="connsiteY6" fmla="*/ 4587 h 1297606"/>
                  <a:gd name="connsiteX7" fmla="*/ 1549043 w 2027339"/>
                  <a:gd name="connsiteY7" fmla="*/ 66500 h 1297606"/>
                  <a:gd name="connsiteX8" fmla="*/ 1191855 w 2027339"/>
                  <a:gd name="connsiteY8" fmla="*/ 42687 h 1297606"/>
                  <a:gd name="connsiteX9" fmla="*/ 477480 w 2027339"/>
                  <a:gd name="connsiteY9" fmla="*/ 99837 h 1297606"/>
                  <a:gd name="connsiteX10" fmla="*/ 220305 w 2027339"/>
                  <a:gd name="connsiteY10" fmla="*/ 318912 h 1297606"/>
                  <a:gd name="connsiteX11" fmla="*/ 177443 w 2027339"/>
                  <a:gd name="connsiteY11" fmla="*/ 595137 h 1297606"/>
                  <a:gd name="connsiteX12" fmla="*/ 239355 w 2027339"/>
                  <a:gd name="connsiteY12" fmla="*/ 814212 h 1297606"/>
                  <a:gd name="connsiteX13" fmla="*/ 58380 w 2027339"/>
                  <a:gd name="connsiteY13" fmla="*/ 1099962 h 1297606"/>
                  <a:gd name="connsiteX14" fmla="*/ 1230 w 2027339"/>
                  <a:gd name="connsiteY14" fmla="*/ 1252362 h 1297606"/>
                  <a:gd name="connsiteX0" fmla="*/ 1147 w 2029638"/>
                  <a:gd name="connsiteY0" fmla="*/ 1252362 h 1297606"/>
                  <a:gd name="connsiteX1" fmla="*/ 89254 w 2029638"/>
                  <a:gd name="connsiteY1" fmla="*/ 1297606 h 1297606"/>
                  <a:gd name="connsiteX2" fmla="*/ 308329 w 2029638"/>
                  <a:gd name="connsiteY2" fmla="*/ 880887 h 1297606"/>
                  <a:gd name="connsiteX3" fmla="*/ 1041754 w 2029638"/>
                  <a:gd name="connsiteY3" fmla="*/ 1033287 h 1297606"/>
                  <a:gd name="connsiteX4" fmla="*/ 1632304 w 2029638"/>
                  <a:gd name="connsiteY4" fmla="*/ 804687 h 1297606"/>
                  <a:gd name="connsiteX5" fmla="*/ 2003779 w 2029638"/>
                  <a:gd name="connsiteY5" fmla="*/ 4587 h 1297606"/>
                  <a:gd name="connsiteX6" fmla="*/ 1994254 w 2029638"/>
                  <a:gd name="connsiteY6" fmla="*/ 4587 h 1297606"/>
                  <a:gd name="connsiteX7" fmla="*/ 1551342 w 2029638"/>
                  <a:gd name="connsiteY7" fmla="*/ 66500 h 1297606"/>
                  <a:gd name="connsiteX8" fmla="*/ 1194154 w 2029638"/>
                  <a:gd name="connsiteY8" fmla="*/ 42687 h 1297606"/>
                  <a:gd name="connsiteX9" fmla="*/ 479779 w 2029638"/>
                  <a:gd name="connsiteY9" fmla="*/ 99837 h 1297606"/>
                  <a:gd name="connsiteX10" fmla="*/ 222604 w 2029638"/>
                  <a:gd name="connsiteY10" fmla="*/ 318912 h 1297606"/>
                  <a:gd name="connsiteX11" fmla="*/ 179742 w 2029638"/>
                  <a:gd name="connsiteY11" fmla="*/ 595137 h 1297606"/>
                  <a:gd name="connsiteX12" fmla="*/ 241654 w 2029638"/>
                  <a:gd name="connsiteY12" fmla="*/ 814212 h 1297606"/>
                  <a:gd name="connsiteX13" fmla="*/ 60679 w 2029638"/>
                  <a:gd name="connsiteY13" fmla="*/ 1099962 h 1297606"/>
                  <a:gd name="connsiteX14" fmla="*/ 1147 w 2029638"/>
                  <a:gd name="connsiteY14" fmla="*/ 1252362 h 1297606"/>
                  <a:gd name="connsiteX0" fmla="*/ 900 w 2038916"/>
                  <a:gd name="connsiteY0" fmla="*/ 1252362 h 1297606"/>
                  <a:gd name="connsiteX1" fmla="*/ 98532 w 2038916"/>
                  <a:gd name="connsiteY1" fmla="*/ 1297606 h 1297606"/>
                  <a:gd name="connsiteX2" fmla="*/ 317607 w 2038916"/>
                  <a:gd name="connsiteY2" fmla="*/ 880887 h 1297606"/>
                  <a:gd name="connsiteX3" fmla="*/ 1051032 w 2038916"/>
                  <a:gd name="connsiteY3" fmla="*/ 1033287 h 1297606"/>
                  <a:gd name="connsiteX4" fmla="*/ 1641582 w 2038916"/>
                  <a:gd name="connsiteY4" fmla="*/ 804687 h 1297606"/>
                  <a:gd name="connsiteX5" fmla="*/ 2013057 w 2038916"/>
                  <a:gd name="connsiteY5" fmla="*/ 4587 h 1297606"/>
                  <a:gd name="connsiteX6" fmla="*/ 2003532 w 2038916"/>
                  <a:gd name="connsiteY6" fmla="*/ 4587 h 1297606"/>
                  <a:gd name="connsiteX7" fmla="*/ 1560620 w 2038916"/>
                  <a:gd name="connsiteY7" fmla="*/ 66500 h 1297606"/>
                  <a:gd name="connsiteX8" fmla="*/ 1203432 w 2038916"/>
                  <a:gd name="connsiteY8" fmla="*/ 42687 h 1297606"/>
                  <a:gd name="connsiteX9" fmla="*/ 489057 w 2038916"/>
                  <a:gd name="connsiteY9" fmla="*/ 99837 h 1297606"/>
                  <a:gd name="connsiteX10" fmla="*/ 231882 w 2038916"/>
                  <a:gd name="connsiteY10" fmla="*/ 318912 h 1297606"/>
                  <a:gd name="connsiteX11" fmla="*/ 189020 w 2038916"/>
                  <a:gd name="connsiteY11" fmla="*/ 595137 h 1297606"/>
                  <a:gd name="connsiteX12" fmla="*/ 250932 w 2038916"/>
                  <a:gd name="connsiteY12" fmla="*/ 814212 h 1297606"/>
                  <a:gd name="connsiteX13" fmla="*/ 69957 w 2038916"/>
                  <a:gd name="connsiteY13" fmla="*/ 1099962 h 1297606"/>
                  <a:gd name="connsiteX14" fmla="*/ 900 w 2038916"/>
                  <a:gd name="connsiteY14" fmla="*/ 1252362 h 1297606"/>
                  <a:gd name="connsiteX0" fmla="*/ 900 w 2038916"/>
                  <a:gd name="connsiteY0" fmla="*/ 1252362 h 1297606"/>
                  <a:gd name="connsiteX1" fmla="*/ 98532 w 2038916"/>
                  <a:gd name="connsiteY1" fmla="*/ 1297606 h 1297606"/>
                  <a:gd name="connsiteX2" fmla="*/ 317607 w 2038916"/>
                  <a:gd name="connsiteY2" fmla="*/ 880887 h 1297606"/>
                  <a:gd name="connsiteX3" fmla="*/ 1051032 w 2038916"/>
                  <a:gd name="connsiteY3" fmla="*/ 1033287 h 1297606"/>
                  <a:gd name="connsiteX4" fmla="*/ 1457432 w 2038916"/>
                  <a:gd name="connsiteY4" fmla="*/ 842787 h 1297606"/>
                  <a:gd name="connsiteX5" fmla="*/ 2013057 w 2038916"/>
                  <a:gd name="connsiteY5" fmla="*/ 4587 h 1297606"/>
                  <a:gd name="connsiteX6" fmla="*/ 2003532 w 2038916"/>
                  <a:gd name="connsiteY6" fmla="*/ 4587 h 1297606"/>
                  <a:gd name="connsiteX7" fmla="*/ 1560620 w 2038916"/>
                  <a:gd name="connsiteY7" fmla="*/ 66500 h 1297606"/>
                  <a:gd name="connsiteX8" fmla="*/ 1203432 w 2038916"/>
                  <a:gd name="connsiteY8" fmla="*/ 42687 h 1297606"/>
                  <a:gd name="connsiteX9" fmla="*/ 489057 w 2038916"/>
                  <a:gd name="connsiteY9" fmla="*/ 99837 h 1297606"/>
                  <a:gd name="connsiteX10" fmla="*/ 231882 w 2038916"/>
                  <a:gd name="connsiteY10" fmla="*/ 318912 h 1297606"/>
                  <a:gd name="connsiteX11" fmla="*/ 189020 w 2038916"/>
                  <a:gd name="connsiteY11" fmla="*/ 595137 h 1297606"/>
                  <a:gd name="connsiteX12" fmla="*/ 250932 w 2038916"/>
                  <a:gd name="connsiteY12" fmla="*/ 814212 h 1297606"/>
                  <a:gd name="connsiteX13" fmla="*/ 69957 w 2038916"/>
                  <a:gd name="connsiteY13" fmla="*/ 1099962 h 1297606"/>
                  <a:gd name="connsiteX14" fmla="*/ 900 w 2038916"/>
                  <a:gd name="connsiteY14" fmla="*/ 1252362 h 1297606"/>
                  <a:gd name="connsiteX0" fmla="*/ 900 w 2038916"/>
                  <a:gd name="connsiteY0" fmla="*/ 1252362 h 1297606"/>
                  <a:gd name="connsiteX1" fmla="*/ 98532 w 2038916"/>
                  <a:gd name="connsiteY1" fmla="*/ 1297606 h 1297606"/>
                  <a:gd name="connsiteX2" fmla="*/ 317607 w 2038916"/>
                  <a:gd name="connsiteY2" fmla="*/ 880887 h 1297606"/>
                  <a:gd name="connsiteX3" fmla="*/ 720832 w 2038916"/>
                  <a:gd name="connsiteY3" fmla="*/ 1039637 h 1297606"/>
                  <a:gd name="connsiteX4" fmla="*/ 1457432 w 2038916"/>
                  <a:gd name="connsiteY4" fmla="*/ 842787 h 1297606"/>
                  <a:gd name="connsiteX5" fmla="*/ 2013057 w 2038916"/>
                  <a:gd name="connsiteY5" fmla="*/ 4587 h 1297606"/>
                  <a:gd name="connsiteX6" fmla="*/ 2003532 w 2038916"/>
                  <a:gd name="connsiteY6" fmla="*/ 4587 h 1297606"/>
                  <a:gd name="connsiteX7" fmla="*/ 1560620 w 2038916"/>
                  <a:gd name="connsiteY7" fmla="*/ 66500 h 1297606"/>
                  <a:gd name="connsiteX8" fmla="*/ 1203432 w 2038916"/>
                  <a:gd name="connsiteY8" fmla="*/ 42687 h 1297606"/>
                  <a:gd name="connsiteX9" fmla="*/ 489057 w 2038916"/>
                  <a:gd name="connsiteY9" fmla="*/ 99837 h 1297606"/>
                  <a:gd name="connsiteX10" fmla="*/ 231882 w 2038916"/>
                  <a:gd name="connsiteY10" fmla="*/ 318912 h 1297606"/>
                  <a:gd name="connsiteX11" fmla="*/ 189020 w 2038916"/>
                  <a:gd name="connsiteY11" fmla="*/ 595137 h 1297606"/>
                  <a:gd name="connsiteX12" fmla="*/ 250932 w 2038916"/>
                  <a:gd name="connsiteY12" fmla="*/ 814212 h 1297606"/>
                  <a:gd name="connsiteX13" fmla="*/ 69957 w 2038916"/>
                  <a:gd name="connsiteY13" fmla="*/ 1099962 h 1297606"/>
                  <a:gd name="connsiteX14" fmla="*/ 900 w 2038916"/>
                  <a:gd name="connsiteY14" fmla="*/ 1252362 h 1297606"/>
                  <a:gd name="connsiteX0" fmla="*/ 900 w 2003532"/>
                  <a:gd name="connsiteY0" fmla="*/ 1247775 h 1293019"/>
                  <a:gd name="connsiteX1" fmla="*/ 98532 w 2003532"/>
                  <a:gd name="connsiteY1" fmla="*/ 1293019 h 1293019"/>
                  <a:gd name="connsiteX2" fmla="*/ 317607 w 2003532"/>
                  <a:gd name="connsiteY2" fmla="*/ 876300 h 1293019"/>
                  <a:gd name="connsiteX3" fmla="*/ 720832 w 2003532"/>
                  <a:gd name="connsiteY3" fmla="*/ 1035050 h 1293019"/>
                  <a:gd name="connsiteX4" fmla="*/ 1457432 w 2003532"/>
                  <a:gd name="connsiteY4" fmla="*/ 838200 h 1293019"/>
                  <a:gd name="connsiteX5" fmla="*/ 2003532 w 2003532"/>
                  <a:gd name="connsiteY5" fmla="*/ 0 h 1293019"/>
                  <a:gd name="connsiteX6" fmla="*/ 1560620 w 2003532"/>
                  <a:gd name="connsiteY6" fmla="*/ 61913 h 1293019"/>
                  <a:gd name="connsiteX7" fmla="*/ 1203432 w 2003532"/>
                  <a:gd name="connsiteY7" fmla="*/ 38100 h 1293019"/>
                  <a:gd name="connsiteX8" fmla="*/ 489057 w 2003532"/>
                  <a:gd name="connsiteY8" fmla="*/ 95250 h 1293019"/>
                  <a:gd name="connsiteX9" fmla="*/ 231882 w 2003532"/>
                  <a:gd name="connsiteY9" fmla="*/ 314325 h 1293019"/>
                  <a:gd name="connsiteX10" fmla="*/ 189020 w 2003532"/>
                  <a:gd name="connsiteY10" fmla="*/ 590550 h 1293019"/>
                  <a:gd name="connsiteX11" fmla="*/ 250932 w 2003532"/>
                  <a:gd name="connsiteY11" fmla="*/ 809625 h 1293019"/>
                  <a:gd name="connsiteX12" fmla="*/ 69957 w 2003532"/>
                  <a:gd name="connsiteY12" fmla="*/ 1095375 h 1293019"/>
                  <a:gd name="connsiteX13" fmla="*/ 900 w 2003532"/>
                  <a:gd name="connsiteY13" fmla="*/ 1247775 h 129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532" h="1293019">
                    <a:moveTo>
                      <a:pt x="900" y="1247775"/>
                    </a:moveTo>
                    <a:lnTo>
                      <a:pt x="98532" y="1293019"/>
                    </a:lnTo>
                    <a:cubicBezTo>
                      <a:pt x="149332" y="1231107"/>
                      <a:pt x="155682" y="919163"/>
                      <a:pt x="317607" y="876300"/>
                    </a:cubicBezTo>
                    <a:cubicBezTo>
                      <a:pt x="479532" y="833438"/>
                      <a:pt x="500170" y="1047750"/>
                      <a:pt x="720832" y="1035050"/>
                    </a:cubicBezTo>
                    <a:cubicBezTo>
                      <a:pt x="941494" y="1022350"/>
                      <a:pt x="1297094" y="1009650"/>
                      <a:pt x="1457432" y="838200"/>
                    </a:cubicBezTo>
                    <a:lnTo>
                      <a:pt x="2003532" y="0"/>
                    </a:lnTo>
                    <a:cubicBezTo>
                      <a:pt x="1855895" y="20638"/>
                      <a:pt x="1693970" y="55563"/>
                      <a:pt x="1560620" y="61913"/>
                    </a:cubicBezTo>
                    <a:cubicBezTo>
                      <a:pt x="1427270" y="68263"/>
                      <a:pt x="1370119" y="39687"/>
                      <a:pt x="1203432" y="38100"/>
                    </a:cubicBezTo>
                    <a:cubicBezTo>
                      <a:pt x="1036745" y="36513"/>
                      <a:pt x="652570" y="55562"/>
                      <a:pt x="489057" y="95250"/>
                    </a:cubicBezTo>
                    <a:cubicBezTo>
                      <a:pt x="325544" y="134938"/>
                      <a:pt x="282682" y="217488"/>
                      <a:pt x="231882" y="314325"/>
                    </a:cubicBezTo>
                    <a:cubicBezTo>
                      <a:pt x="181082" y="411162"/>
                      <a:pt x="185845" y="508000"/>
                      <a:pt x="189020" y="590550"/>
                    </a:cubicBezTo>
                    <a:cubicBezTo>
                      <a:pt x="192195" y="673100"/>
                      <a:pt x="269982" y="739775"/>
                      <a:pt x="250932" y="809625"/>
                    </a:cubicBezTo>
                    <a:cubicBezTo>
                      <a:pt x="231088" y="893763"/>
                      <a:pt x="109645" y="1022350"/>
                      <a:pt x="69957" y="1095375"/>
                    </a:cubicBezTo>
                    <a:cubicBezTo>
                      <a:pt x="30270" y="1168400"/>
                      <a:pt x="-6244" y="1211263"/>
                      <a:pt x="900" y="1247775"/>
                    </a:cubicBezTo>
                    <a:close/>
                  </a:path>
                </a:pathLst>
              </a:custGeom>
              <a:grpFill/>
              <a:ln w="254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353608">
                <a:off x="6588836" y="1435651"/>
                <a:ext cx="1224824" cy="786537"/>
              </a:xfrm>
              <a:custGeom>
                <a:avLst/>
                <a:gdLst>
                  <a:gd name="connsiteX0" fmla="*/ 0 w 1976437"/>
                  <a:gd name="connsiteY0" fmla="*/ 1243012 h 1243012"/>
                  <a:gd name="connsiteX1" fmla="*/ 133350 w 1976437"/>
                  <a:gd name="connsiteY1" fmla="*/ 971550 h 1243012"/>
                  <a:gd name="connsiteX2" fmla="*/ 276225 w 1976437"/>
                  <a:gd name="connsiteY2" fmla="*/ 795337 h 1243012"/>
                  <a:gd name="connsiteX3" fmla="*/ 733425 w 1976437"/>
                  <a:gd name="connsiteY3" fmla="*/ 585787 h 1243012"/>
                  <a:gd name="connsiteX4" fmla="*/ 1976437 w 1976437"/>
                  <a:gd name="connsiteY4" fmla="*/ 0 h 1243012"/>
                  <a:gd name="connsiteX0" fmla="*/ 0 w 1976437"/>
                  <a:gd name="connsiteY0" fmla="*/ 1243012 h 1243012"/>
                  <a:gd name="connsiteX1" fmla="*/ 133350 w 1976437"/>
                  <a:gd name="connsiteY1" fmla="*/ 971550 h 1243012"/>
                  <a:gd name="connsiteX2" fmla="*/ 276225 w 1976437"/>
                  <a:gd name="connsiteY2" fmla="*/ 795337 h 1243012"/>
                  <a:gd name="connsiteX3" fmla="*/ 733425 w 1976437"/>
                  <a:gd name="connsiteY3" fmla="*/ 585787 h 1243012"/>
                  <a:gd name="connsiteX4" fmla="*/ 1976437 w 1976437"/>
                  <a:gd name="connsiteY4" fmla="*/ 0 h 1243012"/>
                  <a:gd name="connsiteX0" fmla="*/ 0 w 1976437"/>
                  <a:gd name="connsiteY0" fmla="*/ 1243012 h 1243012"/>
                  <a:gd name="connsiteX1" fmla="*/ 133350 w 1976437"/>
                  <a:gd name="connsiteY1" fmla="*/ 971550 h 1243012"/>
                  <a:gd name="connsiteX2" fmla="*/ 276225 w 1976437"/>
                  <a:gd name="connsiteY2" fmla="*/ 795337 h 1243012"/>
                  <a:gd name="connsiteX3" fmla="*/ 733425 w 1976437"/>
                  <a:gd name="connsiteY3" fmla="*/ 585787 h 1243012"/>
                  <a:gd name="connsiteX4" fmla="*/ 1976437 w 1976437"/>
                  <a:gd name="connsiteY4" fmla="*/ 0 h 1243012"/>
                  <a:gd name="connsiteX0" fmla="*/ 0 w 1976437"/>
                  <a:gd name="connsiteY0" fmla="*/ 1243012 h 1243012"/>
                  <a:gd name="connsiteX1" fmla="*/ 133350 w 1976437"/>
                  <a:gd name="connsiteY1" fmla="*/ 971550 h 1243012"/>
                  <a:gd name="connsiteX2" fmla="*/ 276225 w 1976437"/>
                  <a:gd name="connsiteY2" fmla="*/ 795337 h 1243012"/>
                  <a:gd name="connsiteX3" fmla="*/ 733425 w 1976437"/>
                  <a:gd name="connsiteY3" fmla="*/ 585787 h 1243012"/>
                  <a:gd name="connsiteX4" fmla="*/ 1976437 w 1976437"/>
                  <a:gd name="connsiteY4" fmla="*/ 0 h 1243012"/>
                  <a:gd name="connsiteX0" fmla="*/ 0 w 1976437"/>
                  <a:gd name="connsiteY0" fmla="*/ 1243012 h 1243012"/>
                  <a:gd name="connsiteX1" fmla="*/ 276225 w 1976437"/>
                  <a:gd name="connsiteY1" fmla="*/ 795337 h 1243012"/>
                  <a:gd name="connsiteX2" fmla="*/ 733425 w 1976437"/>
                  <a:gd name="connsiteY2" fmla="*/ 585787 h 1243012"/>
                  <a:gd name="connsiteX3" fmla="*/ 1976437 w 1976437"/>
                  <a:gd name="connsiteY3" fmla="*/ 0 h 1243012"/>
                  <a:gd name="connsiteX0" fmla="*/ 0 w 1927418"/>
                  <a:gd name="connsiteY0" fmla="*/ 1206474 h 1206474"/>
                  <a:gd name="connsiteX1" fmla="*/ 227206 w 1927418"/>
                  <a:gd name="connsiteY1" fmla="*/ 795337 h 1206474"/>
                  <a:gd name="connsiteX2" fmla="*/ 684406 w 1927418"/>
                  <a:gd name="connsiteY2" fmla="*/ 585787 h 1206474"/>
                  <a:gd name="connsiteX3" fmla="*/ 1927418 w 1927418"/>
                  <a:gd name="connsiteY3" fmla="*/ 0 h 1206474"/>
                  <a:gd name="connsiteX0" fmla="*/ 0 w 1927418"/>
                  <a:gd name="connsiteY0" fmla="*/ 1206474 h 1206474"/>
                  <a:gd name="connsiteX1" fmla="*/ 241212 w 1927418"/>
                  <a:gd name="connsiteY1" fmla="*/ 809039 h 1206474"/>
                  <a:gd name="connsiteX2" fmla="*/ 684406 w 1927418"/>
                  <a:gd name="connsiteY2" fmla="*/ 585787 h 1206474"/>
                  <a:gd name="connsiteX3" fmla="*/ 1927418 w 1927418"/>
                  <a:gd name="connsiteY3" fmla="*/ 0 h 1206474"/>
                  <a:gd name="connsiteX0" fmla="*/ 0 w 1920415"/>
                  <a:gd name="connsiteY0" fmla="*/ 1206474 h 1206474"/>
                  <a:gd name="connsiteX1" fmla="*/ 241212 w 1920415"/>
                  <a:gd name="connsiteY1" fmla="*/ 809039 h 1206474"/>
                  <a:gd name="connsiteX2" fmla="*/ 684406 w 1920415"/>
                  <a:gd name="connsiteY2" fmla="*/ 585787 h 1206474"/>
                  <a:gd name="connsiteX3" fmla="*/ 1920415 w 1920415"/>
                  <a:gd name="connsiteY3" fmla="*/ 0 h 1206474"/>
                </a:gdLst>
                <a:ahLst/>
                <a:cxnLst>
                  <a:cxn ang="0">
                    <a:pos x="connsiteX0" y="connsiteY0"/>
                  </a:cxn>
                  <a:cxn ang="0">
                    <a:pos x="connsiteX1" y="connsiteY1"/>
                  </a:cxn>
                  <a:cxn ang="0">
                    <a:pos x="connsiteX2" y="connsiteY2"/>
                  </a:cxn>
                  <a:cxn ang="0">
                    <a:pos x="connsiteX3" y="connsiteY3"/>
                  </a:cxn>
                </a:cxnLst>
                <a:rect l="l" t="t" r="r" b="b"/>
                <a:pathLst>
                  <a:path w="1920415" h="1206474">
                    <a:moveTo>
                      <a:pt x="0" y="1206474"/>
                    </a:moveTo>
                    <a:cubicBezTo>
                      <a:pt x="57547" y="1113208"/>
                      <a:pt x="118975" y="918576"/>
                      <a:pt x="241212" y="809039"/>
                    </a:cubicBezTo>
                    <a:cubicBezTo>
                      <a:pt x="341224" y="744745"/>
                      <a:pt x="404539" y="720627"/>
                      <a:pt x="684406" y="585787"/>
                    </a:cubicBezTo>
                    <a:lnTo>
                      <a:pt x="1920415" y="0"/>
                    </a:lnTo>
                  </a:path>
                </a:pathLst>
              </a:custGeom>
              <a:grpFill/>
              <a:ln w="6350">
                <a:solidFill>
                  <a:srgbClr val="0070C0"/>
                </a:solidFill>
              </a:ln>
              <a:effectLst>
                <a:outerShdw dir="906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4654917" y="1695630"/>
            <a:ext cx="1588448" cy="366894"/>
            <a:chOff x="487017" y="3650837"/>
            <a:chExt cx="1588448" cy="366894"/>
          </a:xfrm>
        </p:grpSpPr>
        <p:sp>
          <p:nvSpPr>
            <p:cNvPr id="17" name="圆角矩形 16"/>
            <p:cNvSpPr/>
            <p:nvPr/>
          </p:nvSpPr>
          <p:spPr bwMode="auto">
            <a:xfrm>
              <a:off x="491289" y="3650837"/>
              <a:ext cx="1584176" cy="360040"/>
            </a:xfrm>
            <a:prstGeom prst="roundRect">
              <a:avLst>
                <a:gd name="adj" fmla="val 48861"/>
              </a:avLst>
            </a:prstGeom>
            <a:solidFill>
              <a:srgbClr val="0070C0"/>
            </a:solidFill>
            <a:ln w="9525">
              <a:noFill/>
              <a:miter lim="800000"/>
              <a:headEnd/>
              <a:tailEn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1" i="0" u="none" strike="noStrike" kern="0" cap="none" spc="0" normalizeH="0" baseline="0" noProof="0">
                <a:ln>
                  <a:noFill/>
                </a:ln>
                <a:solidFill>
                  <a:prstClr val="black"/>
                </a:solidFill>
                <a:effectLst/>
                <a:uLnTx/>
                <a:uFillTx/>
              </a:endParaRPr>
            </a:p>
          </p:txBody>
        </p:sp>
        <p:sp>
          <p:nvSpPr>
            <p:cNvPr id="18" name="矩形 17"/>
            <p:cNvSpPr/>
            <p:nvPr/>
          </p:nvSpPr>
          <p:spPr>
            <a:xfrm>
              <a:off x="487017" y="3676099"/>
              <a:ext cx="1569661" cy="341632"/>
            </a:xfrm>
            <a:prstGeom prst="rect">
              <a:avLst/>
            </a:prstGeom>
          </p:spPr>
          <p:txBody>
            <a:bodyPr wrap="none">
              <a:spAutoFit/>
            </a:bodyPr>
            <a:lstStyle/>
            <a:p>
              <a:pPr algn="ctr" defTabSz="1422400">
                <a:lnSpc>
                  <a:spcPct val="90000"/>
                </a:lnSpc>
                <a:spcAft>
                  <a:spcPct val="35000"/>
                </a:spcAft>
                <a:defRPr/>
              </a:pPr>
              <a:r>
                <a:rPr lang="zh-CN" altLang="en-US" b="1" dirty="0">
                  <a:solidFill>
                    <a:schemeClr val="bg1"/>
                  </a:solidFill>
                  <a:latin typeface="微软雅黑" pitchFamily="34" charset="-122"/>
                  <a:ea typeface="微软雅黑" pitchFamily="34" charset="-122"/>
                </a:rPr>
                <a:t>添加标题文字</a:t>
              </a:r>
            </a:p>
          </p:txBody>
        </p:sp>
      </p:grpSp>
      <p:sp>
        <p:nvSpPr>
          <p:cNvPr id="19" name="矩形 18"/>
          <p:cNvSpPr/>
          <p:nvPr/>
        </p:nvSpPr>
        <p:spPr>
          <a:xfrm>
            <a:off x="4605968" y="2140148"/>
            <a:ext cx="4248472" cy="1200329"/>
          </a:xfrm>
          <a:prstGeom prst="rect">
            <a:avLst/>
          </a:prstGeom>
        </p:spPr>
        <p:txBody>
          <a:bodyPr wrap="square">
            <a:spAutoFit/>
          </a:bodyPr>
          <a:lstStyle/>
          <a:p>
            <a:pPr>
              <a:lnSpc>
                <a:spcPct val="150000"/>
              </a:lnSpc>
            </a:pPr>
            <a:r>
              <a:rPr lang="en-US" altLang="zh-CN" sz="1600" dirty="0">
                <a:solidFill>
                  <a:srgbClr val="030305"/>
                </a:solidFill>
                <a:latin typeface="微软雅黑" pitchFamily="34" charset="-122"/>
                <a:ea typeface="微软雅黑" pitchFamily="34" charset="-122"/>
              </a:rPr>
              <a:t>P-HOME</a:t>
            </a:r>
            <a:r>
              <a:rPr lang="zh-CN" altLang="en-US" sz="1600" dirty="0">
                <a:solidFill>
                  <a:srgbClr val="030305"/>
                </a:solidFill>
                <a:latin typeface="微软雅黑" pitchFamily="34" charset="-122"/>
                <a:ea typeface="微软雅黑" pitchFamily="34" charset="-122"/>
              </a:rPr>
              <a:t>分享原创高端商务模板，主打商务风格，气魄的配色，炫丽的动画，让</a:t>
            </a:r>
            <a:r>
              <a:rPr lang="en-US" altLang="zh-CN" sz="1600" dirty="0">
                <a:solidFill>
                  <a:srgbClr val="030305"/>
                </a:solidFill>
                <a:latin typeface="微软雅黑" pitchFamily="34" charset="-122"/>
                <a:ea typeface="微软雅黑" pitchFamily="34" charset="-122"/>
              </a:rPr>
              <a:t>PPT</a:t>
            </a:r>
            <a:r>
              <a:rPr lang="zh-CN" altLang="en-US" sz="1600" dirty="0">
                <a:solidFill>
                  <a:srgbClr val="030305"/>
                </a:solidFill>
                <a:latin typeface="微软雅黑" pitchFamily="34" charset="-122"/>
                <a:ea typeface="微软雅黑" pitchFamily="34" charset="-122"/>
              </a:rPr>
              <a:t>带给你不一样的感受。</a:t>
            </a:r>
            <a:endParaRPr lang="zh-CN" altLang="en-US" sz="1600" dirty="0"/>
          </a:p>
        </p:txBody>
      </p:sp>
      <p:sp>
        <p:nvSpPr>
          <p:cNvPr id="20" name="TextBox 19"/>
          <p:cNvSpPr txBox="1"/>
          <p:nvPr/>
        </p:nvSpPr>
        <p:spPr>
          <a:xfrm>
            <a:off x="1355688" y="4283247"/>
            <a:ext cx="1569660" cy="369332"/>
          </a:xfrm>
          <a:prstGeom prst="rect">
            <a:avLst/>
          </a:prstGeom>
          <a:noFill/>
        </p:spPr>
        <p:txBody>
          <a:bodyPr wrap="none" rtlCol="0">
            <a:spAutoFit/>
          </a:bodyPr>
          <a:lstStyle/>
          <a:p>
            <a:r>
              <a:rPr lang="zh-CN" altLang="en-US" b="1" dirty="0">
                <a:solidFill>
                  <a:srgbClr val="0B0B0B"/>
                </a:solidFill>
                <a:latin typeface="微软雅黑" pitchFamily="34" charset="-122"/>
                <a:ea typeface="微软雅黑" pitchFamily="34" charset="-122"/>
              </a:rPr>
              <a:t>单击添加标题</a:t>
            </a:r>
          </a:p>
        </p:txBody>
      </p:sp>
      <p:sp>
        <p:nvSpPr>
          <p:cNvPr id="21" name="云形标注 20"/>
          <p:cNvSpPr/>
          <p:nvPr/>
        </p:nvSpPr>
        <p:spPr bwMode="auto">
          <a:xfrm>
            <a:off x="2531621" y="1891708"/>
            <a:ext cx="1652797" cy="1107374"/>
          </a:xfrm>
          <a:prstGeom prst="cloudCallout">
            <a:avLst>
              <a:gd name="adj1" fmla="val -39657"/>
              <a:gd name="adj2" fmla="val 70527"/>
            </a:avLst>
          </a:prstGeom>
          <a:solidFill>
            <a:srgbClr val="0070C0"/>
          </a:solidFill>
          <a:ln w="9525">
            <a:noFill/>
            <a:miter lim="800000"/>
            <a:headEnd/>
            <a:tailEn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1" i="0" u="none" strike="noStrike" kern="0" cap="none" spc="0" normalizeH="0" baseline="0" noProof="0">
              <a:ln>
                <a:noFill/>
              </a:ln>
              <a:solidFill>
                <a:prstClr val="black"/>
              </a:solidFill>
              <a:effectLst/>
              <a:uLnTx/>
              <a:uFillTx/>
            </a:endParaRPr>
          </a:p>
        </p:txBody>
      </p:sp>
      <p:sp>
        <p:nvSpPr>
          <p:cNvPr id="22" name="椭圆形标注 21"/>
          <p:cNvSpPr/>
          <p:nvPr/>
        </p:nvSpPr>
        <p:spPr bwMode="auto">
          <a:xfrm>
            <a:off x="467544" y="2140148"/>
            <a:ext cx="1520901" cy="1019003"/>
          </a:xfrm>
          <a:prstGeom prst="wedgeEllipseCallout">
            <a:avLst>
              <a:gd name="adj1" fmla="val 24104"/>
              <a:gd name="adj2" fmla="val 65481"/>
            </a:avLst>
          </a:prstGeom>
          <a:solidFill>
            <a:srgbClr val="0070C0"/>
          </a:solidFill>
          <a:ln w="9525">
            <a:noFill/>
            <a:miter lim="800000"/>
            <a:headEnd/>
            <a:tailEn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1" i="0" u="none" strike="noStrike" kern="0" cap="none" spc="0" normalizeH="0" baseline="0" noProof="0">
              <a:ln>
                <a:noFill/>
              </a:ln>
              <a:solidFill>
                <a:prstClr val="black"/>
              </a:solidFill>
              <a:effectLst/>
              <a:uLnTx/>
              <a:uFillTx/>
            </a:endParaRPr>
          </a:p>
        </p:txBody>
      </p:sp>
      <p:sp>
        <p:nvSpPr>
          <p:cNvPr id="23" name="矩形 22"/>
          <p:cNvSpPr/>
          <p:nvPr/>
        </p:nvSpPr>
        <p:spPr>
          <a:xfrm>
            <a:off x="2804021" y="2474779"/>
            <a:ext cx="1107996" cy="341632"/>
          </a:xfrm>
          <a:prstGeom prst="rect">
            <a:avLst/>
          </a:prstGeom>
        </p:spPr>
        <p:txBody>
          <a:bodyPr wrap="none">
            <a:spAutoFit/>
          </a:bodyPr>
          <a:lstStyle/>
          <a:p>
            <a:pPr algn="ctr" defTabSz="1422400">
              <a:lnSpc>
                <a:spcPct val="90000"/>
              </a:lnSpc>
              <a:spcAft>
                <a:spcPct val="35000"/>
              </a:spcAft>
              <a:defRPr/>
            </a:pPr>
            <a:r>
              <a:rPr lang="zh-CN" altLang="en-US" b="1" dirty="0">
                <a:solidFill>
                  <a:schemeClr val="bg1"/>
                </a:solidFill>
                <a:latin typeface="微软雅黑" pitchFamily="34" charset="-122"/>
                <a:ea typeface="微软雅黑" pitchFamily="34" charset="-122"/>
              </a:rPr>
              <a:t>添加文字</a:t>
            </a:r>
          </a:p>
        </p:txBody>
      </p:sp>
      <p:sp>
        <p:nvSpPr>
          <p:cNvPr id="24" name="矩形 23"/>
          <p:cNvSpPr/>
          <p:nvPr/>
        </p:nvSpPr>
        <p:spPr>
          <a:xfrm>
            <a:off x="640370" y="2706599"/>
            <a:ext cx="1107996" cy="341632"/>
          </a:xfrm>
          <a:prstGeom prst="rect">
            <a:avLst/>
          </a:prstGeom>
        </p:spPr>
        <p:txBody>
          <a:bodyPr wrap="none">
            <a:spAutoFit/>
          </a:bodyPr>
          <a:lstStyle/>
          <a:p>
            <a:pPr algn="ctr" defTabSz="1422400">
              <a:lnSpc>
                <a:spcPct val="90000"/>
              </a:lnSpc>
              <a:spcAft>
                <a:spcPct val="35000"/>
              </a:spcAft>
              <a:defRPr/>
            </a:pPr>
            <a:r>
              <a:rPr lang="zh-CN" altLang="en-US" b="1" dirty="0">
                <a:solidFill>
                  <a:schemeClr val="bg1"/>
                </a:solidFill>
                <a:latin typeface="微软雅黑" pitchFamily="34" charset="-122"/>
                <a:ea typeface="微软雅黑" pitchFamily="34" charset="-122"/>
              </a:rPr>
              <a:t>添加文字</a:t>
            </a:r>
          </a:p>
        </p:txBody>
      </p:sp>
      <p:sp>
        <p:nvSpPr>
          <p:cNvPr id="25" name="TextBox 24"/>
          <p:cNvSpPr txBox="1"/>
          <p:nvPr/>
        </p:nvSpPr>
        <p:spPr>
          <a:xfrm>
            <a:off x="2925348" y="2140148"/>
            <a:ext cx="888964" cy="369332"/>
          </a:xfrm>
          <a:prstGeom prst="rect">
            <a:avLst/>
          </a:prstGeom>
          <a:noFill/>
        </p:spPr>
        <p:txBody>
          <a:bodyPr wrap="square" rtlCol="0">
            <a:spAutoFit/>
          </a:bodyPr>
          <a:lstStyle/>
          <a:p>
            <a:pPr algn="ctr"/>
            <a:r>
              <a:rPr lang="en-US" altLang="zh-CN" b="1" dirty="0">
                <a:solidFill>
                  <a:schemeClr val="bg1"/>
                </a:solidFill>
                <a:latin typeface="微软雅黑" pitchFamily="34" charset="-122"/>
                <a:ea typeface="微软雅黑" pitchFamily="34" charset="-122"/>
              </a:rPr>
              <a:t>24%</a:t>
            </a:r>
            <a:endParaRPr lang="zh-CN" altLang="en-US" b="1" dirty="0">
              <a:solidFill>
                <a:schemeClr val="bg1"/>
              </a:solidFill>
              <a:latin typeface="微软雅黑" pitchFamily="34" charset="-122"/>
              <a:ea typeface="微软雅黑" pitchFamily="34" charset="-122"/>
            </a:endParaRPr>
          </a:p>
        </p:txBody>
      </p:sp>
      <p:sp>
        <p:nvSpPr>
          <p:cNvPr id="26" name="TextBox 25"/>
          <p:cNvSpPr txBox="1"/>
          <p:nvPr/>
        </p:nvSpPr>
        <p:spPr>
          <a:xfrm>
            <a:off x="783512" y="2354511"/>
            <a:ext cx="888964" cy="369332"/>
          </a:xfrm>
          <a:prstGeom prst="rect">
            <a:avLst/>
          </a:prstGeom>
          <a:noFill/>
        </p:spPr>
        <p:txBody>
          <a:bodyPr wrap="square" rtlCol="0">
            <a:spAutoFit/>
          </a:bodyPr>
          <a:lstStyle/>
          <a:p>
            <a:pPr algn="ctr"/>
            <a:r>
              <a:rPr lang="en-US" altLang="zh-CN" b="1" dirty="0">
                <a:solidFill>
                  <a:schemeClr val="bg1"/>
                </a:solidFill>
                <a:latin typeface="微软雅黑" pitchFamily="34" charset="-122"/>
                <a:ea typeface="微软雅黑" pitchFamily="34" charset="-122"/>
              </a:rPr>
              <a:t>76%</a:t>
            </a:r>
            <a:endParaRPr lang="zh-CN" altLang="en-US" b="1" dirty="0">
              <a:solidFill>
                <a:schemeClr val="bg1"/>
              </a:solidFill>
              <a:latin typeface="微软雅黑" pitchFamily="34" charset="-122"/>
              <a:ea typeface="微软雅黑" pitchFamily="34" charset="-122"/>
            </a:endParaRPr>
          </a:p>
        </p:txBody>
      </p:sp>
      <p:grpSp>
        <p:nvGrpSpPr>
          <p:cNvPr id="27" name="组合 26"/>
          <p:cNvGrpSpPr/>
          <p:nvPr/>
        </p:nvGrpSpPr>
        <p:grpSpPr>
          <a:xfrm>
            <a:off x="4640402" y="3444901"/>
            <a:ext cx="1595705" cy="360040"/>
            <a:chOff x="491289" y="3650837"/>
            <a:chExt cx="1595705" cy="360040"/>
          </a:xfrm>
        </p:grpSpPr>
        <p:sp>
          <p:nvSpPr>
            <p:cNvPr id="28" name="圆角矩形 27"/>
            <p:cNvSpPr/>
            <p:nvPr/>
          </p:nvSpPr>
          <p:spPr bwMode="auto">
            <a:xfrm>
              <a:off x="491289" y="3650837"/>
              <a:ext cx="1584176" cy="360040"/>
            </a:xfrm>
            <a:prstGeom prst="roundRect">
              <a:avLst>
                <a:gd name="adj" fmla="val 48861"/>
              </a:avLst>
            </a:prstGeom>
            <a:solidFill>
              <a:srgbClr val="0070C0"/>
            </a:solidFill>
            <a:ln w="9525">
              <a:noFill/>
              <a:miter lim="800000"/>
              <a:headEnd/>
              <a:tailEn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1" i="0" u="none" strike="noStrike" kern="0" cap="none" spc="0" normalizeH="0" baseline="0" noProof="0">
                <a:ln>
                  <a:noFill/>
                </a:ln>
                <a:solidFill>
                  <a:prstClr val="black"/>
                </a:solidFill>
                <a:effectLst/>
                <a:uLnTx/>
                <a:uFillTx/>
              </a:endParaRPr>
            </a:p>
          </p:txBody>
        </p:sp>
        <p:sp>
          <p:nvSpPr>
            <p:cNvPr id="29" name="矩形 28"/>
            <p:cNvSpPr/>
            <p:nvPr/>
          </p:nvSpPr>
          <p:spPr>
            <a:xfrm>
              <a:off x="517333" y="3650837"/>
              <a:ext cx="1569661" cy="341632"/>
            </a:xfrm>
            <a:prstGeom prst="rect">
              <a:avLst/>
            </a:prstGeom>
          </p:spPr>
          <p:txBody>
            <a:bodyPr wrap="none">
              <a:spAutoFit/>
            </a:bodyPr>
            <a:lstStyle/>
            <a:p>
              <a:pPr algn="ctr" defTabSz="1422400">
                <a:lnSpc>
                  <a:spcPct val="90000"/>
                </a:lnSpc>
                <a:spcAft>
                  <a:spcPct val="35000"/>
                </a:spcAft>
                <a:defRPr/>
              </a:pPr>
              <a:r>
                <a:rPr lang="zh-CN" altLang="en-US" b="1" dirty="0">
                  <a:solidFill>
                    <a:schemeClr val="bg1"/>
                  </a:solidFill>
                  <a:latin typeface="微软雅黑" pitchFamily="34" charset="-122"/>
                  <a:ea typeface="微软雅黑" pitchFamily="34" charset="-122"/>
                </a:rPr>
                <a:t>添加标题文字</a:t>
              </a:r>
            </a:p>
          </p:txBody>
        </p:sp>
      </p:grpSp>
      <p:sp>
        <p:nvSpPr>
          <p:cNvPr id="30" name="矩形 29"/>
          <p:cNvSpPr/>
          <p:nvPr/>
        </p:nvSpPr>
        <p:spPr>
          <a:xfrm>
            <a:off x="4587181" y="3889419"/>
            <a:ext cx="4248472" cy="1200329"/>
          </a:xfrm>
          <a:prstGeom prst="rect">
            <a:avLst/>
          </a:prstGeom>
        </p:spPr>
        <p:txBody>
          <a:bodyPr wrap="square">
            <a:spAutoFit/>
          </a:bodyPr>
          <a:lstStyle/>
          <a:p>
            <a:pPr>
              <a:lnSpc>
                <a:spcPct val="150000"/>
              </a:lnSpc>
            </a:pPr>
            <a:r>
              <a:rPr lang="en-US" altLang="zh-CN" sz="1600" dirty="0">
                <a:solidFill>
                  <a:srgbClr val="030305"/>
                </a:solidFill>
                <a:latin typeface="微软雅黑" pitchFamily="34" charset="-122"/>
                <a:ea typeface="微软雅黑" pitchFamily="34" charset="-122"/>
              </a:rPr>
              <a:t>P-HOME</a:t>
            </a:r>
            <a:r>
              <a:rPr lang="zh-CN" altLang="en-US" sz="1600" dirty="0">
                <a:solidFill>
                  <a:srgbClr val="030305"/>
                </a:solidFill>
                <a:latin typeface="微软雅黑" pitchFamily="34" charset="-122"/>
                <a:ea typeface="微软雅黑" pitchFamily="34" charset="-122"/>
              </a:rPr>
              <a:t>分享原创高端商务模板，主打商务风格，气魄的配色，炫丽的动画，让</a:t>
            </a:r>
            <a:r>
              <a:rPr lang="en-US" altLang="zh-CN" sz="1600" dirty="0">
                <a:solidFill>
                  <a:srgbClr val="030305"/>
                </a:solidFill>
                <a:latin typeface="微软雅黑" pitchFamily="34" charset="-122"/>
                <a:ea typeface="微软雅黑" pitchFamily="34" charset="-122"/>
              </a:rPr>
              <a:t>PPT</a:t>
            </a:r>
            <a:r>
              <a:rPr lang="zh-CN" altLang="en-US" sz="1600" dirty="0">
                <a:solidFill>
                  <a:srgbClr val="030305"/>
                </a:solidFill>
                <a:latin typeface="微软雅黑" pitchFamily="34" charset="-122"/>
                <a:ea typeface="微软雅黑" pitchFamily="34" charset="-122"/>
              </a:rPr>
              <a:t>带给你不一样的感受。</a:t>
            </a:r>
            <a:endParaRPr lang="zh-CN" altLang="en-US" sz="1600" dirty="0"/>
          </a:p>
        </p:txBody>
      </p:sp>
    </p:spTree>
    <p:extLst>
      <p:ext uri="{BB962C8B-B14F-4D97-AF65-F5344CB8AC3E}">
        <p14:creationId xmlns:p14="http://schemas.microsoft.com/office/powerpoint/2010/main" val="312059898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4"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0-#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childTnLst>
                          </p:cTn>
                        </p:par>
                        <p:par>
                          <p:cTn id="45" fill="hold">
                            <p:stCondLst>
                              <p:cond delay="6000"/>
                            </p:stCondLst>
                            <p:childTnLst>
                              <p:par>
                                <p:cTn id="46" presetID="42"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2" grpId="0" animBg="1"/>
      <p:bldP spid="23" grpId="0"/>
      <p:bldP spid="24" grpId="0"/>
      <p:bldP spid="25" grpId="0"/>
      <p:bldP spid="26"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椭圆形标注 6"/>
          <p:cNvSpPr/>
          <p:nvPr/>
        </p:nvSpPr>
        <p:spPr>
          <a:xfrm rot="13890513">
            <a:off x="4271036" y="1539456"/>
            <a:ext cx="1313909" cy="1313909"/>
          </a:xfrm>
          <a:prstGeom prst="wedgeEllipseCallo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4554933" y="1757554"/>
            <a:ext cx="902811" cy="738664"/>
          </a:xfrm>
          <a:prstGeom prst="rect">
            <a:avLst/>
          </a:prstGeom>
          <a:noFill/>
        </p:spPr>
        <p:txBody>
          <a:bodyPr wrap="none" rtlCol="0">
            <a:spAutoFit/>
          </a:bodyPr>
          <a:lstStyle/>
          <a:p>
            <a:pPr algn="ctr">
              <a:lnSpc>
                <a:spcPct val="150000"/>
              </a:lnSpc>
            </a:pPr>
            <a:r>
              <a:rPr lang="zh-CN" altLang="en-US" sz="1400" b="1" dirty="0">
                <a:solidFill>
                  <a:schemeClr val="bg1">
                    <a:lumMod val="95000"/>
                  </a:schemeClr>
                </a:solidFill>
              </a:rPr>
              <a:t>宏观环境</a:t>
            </a:r>
            <a:endParaRPr lang="en-US" altLang="zh-CN" sz="1400" b="1" dirty="0">
              <a:solidFill>
                <a:schemeClr val="bg1">
                  <a:lumMod val="95000"/>
                </a:schemeClr>
              </a:solidFill>
            </a:endParaRPr>
          </a:p>
          <a:p>
            <a:pPr algn="ctr">
              <a:lnSpc>
                <a:spcPct val="150000"/>
              </a:lnSpc>
            </a:pPr>
            <a:r>
              <a:rPr lang="zh-CN" altLang="en-US" sz="1400" b="1" dirty="0">
                <a:solidFill>
                  <a:schemeClr val="bg1">
                    <a:lumMod val="95000"/>
                  </a:schemeClr>
                </a:solidFill>
              </a:rPr>
              <a:t>影响一</a:t>
            </a:r>
          </a:p>
        </p:txBody>
      </p:sp>
      <p:sp>
        <p:nvSpPr>
          <p:cNvPr id="9" name="矩形 8"/>
          <p:cNvSpPr/>
          <p:nvPr/>
        </p:nvSpPr>
        <p:spPr>
          <a:xfrm flipH="1">
            <a:off x="5923085" y="2916675"/>
            <a:ext cx="2393331" cy="642455"/>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11" name="矩形 10"/>
          <p:cNvSpPr/>
          <p:nvPr/>
        </p:nvSpPr>
        <p:spPr>
          <a:xfrm>
            <a:off x="5923085" y="1345496"/>
            <a:ext cx="1872208"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400" b="1" dirty="0">
                <a:solidFill>
                  <a:schemeClr val="tx1">
                    <a:lumMod val="75000"/>
                    <a:lumOff val="25000"/>
                  </a:schemeClr>
                </a:solidFill>
                <a:latin typeface="微软雅黑" pitchFamily="34" charset="-122"/>
                <a:ea typeface="微软雅黑" pitchFamily="34" charset="-122"/>
              </a:rPr>
              <a:t>这里填写小标题</a:t>
            </a:r>
            <a:endParaRPr lang="en-US" altLang="zh-CN" sz="1400" b="1" dirty="0">
              <a:solidFill>
                <a:schemeClr val="tx1">
                  <a:lumMod val="75000"/>
                  <a:lumOff val="25000"/>
                </a:schemeClr>
              </a:solidFill>
              <a:latin typeface="微软雅黑" pitchFamily="34" charset="-122"/>
              <a:ea typeface="微软雅黑" pitchFamily="34" charset="-122"/>
            </a:endParaRPr>
          </a:p>
        </p:txBody>
      </p:sp>
      <p:sp>
        <p:nvSpPr>
          <p:cNvPr id="12" name="矩形 11"/>
          <p:cNvSpPr/>
          <p:nvPr/>
        </p:nvSpPr>
        <p:spPr>
          <a:xfrm>
            <a:off x="6067101" y="1673791"/>
            <a:ext cx="2160240" cy="124288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形标注 12"/>
          <p:cNvSpPr/>
          <p:nvPr/>
        </p:nvSpPr>
        <p:spPr>
          <a:xfrm rot="19055605">
            <a:off x="3969986" y="2501193"/>
            <a:ext cx="1313909" cy="1313909"/>
          </a:xfrm>
          <a:prstGeom prst="wedgeEllipseCallo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4211932" y="2868571"/>
            <a:ext cx="902811" cy="738664"/>
          </a:xfrm>
          <a:prstGeom prst="rect">
            <a:avLst/>
          </a:prstGeom>
          <a:noFill/>
        </p:spPr>
        <p:txBody>
          <a:bodyPr wrap="none" rtlCol="0">
            <a:spAutoFit/>
          </a:bodyPr>
          <a:lstStyle/>
          <a:p>
            <a:pPr algn="ctr">
              <a:lnSpc>
                <a:spcPct val="150000"/>
              </a:lnSpc>
            </a:pPr>
            <a:r>
              <a:rPr lang="zh-CN" altLang="en-US" sz="1400" b="1" dirty="0">
                <a:solidFill>
                  <a:schemeClr val="bg1">
                    <a:lumMod val="95000"/>
                  </a:schemeClr>
                </a:solidFill>
              </a:rPr>
              <a:t>宏观环境</a:t>
            </a:r>
            <a:endParaRPr lang="en-US" altLang="zh-CN" sz="1400" b="1" dirty="0">
              <a:solidFill>
                <a:schemeClr val="bg1">
                  <a:lumMod val="95000"/>
                </a:schemeClr>
              </a:solidFill>
            </a:endParaRPr>
          </a:p>
          <a:p>
            <a:pPr algn="ctr">
              <a:lnSpc>
                <a:spcPct val="150000"/>
              </a:lnSpc>
            </a:pPr>
            <a:r>
              <a:rPr lang="zh-CN" altLang="en-US" sz="1400" b="1" dirty="0">
                <a:solidFill>
                  <a:schemeClr val="bg1">
                    <a:lumMod val="95000"/>
                  </a:schemeClr>
                </a:solidFill>
              </a:rPr>
              <a:t>影响二</a:t>
            </a:r>
          </a:p>
        </p:txBody>
      </p:sp>
      <p:sp>
        <p:nvSpPr>
          <p:cNvPr id="15" name="矩形 14"/>
          <p:cNvSpPr/>
          <p:nvPr/>
        </p:nvSpPr>
        <p:spPr>
          <a:xfrm flipH="1">
            <a:off x="2437021" y="4309992"/>
            <a:ext cx="2393331" cy="642455"/>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16" name="矩形 15"/>
          <p:cNvSpPr/>
          <p:nvPr/>
        </p:nvSpPr>
        <p:spPr>
          <a:xfrm>
            <a:off x="2431140" y="4121769"/>
            <a:ext cx="1780792"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400" b="1" dirty="0">
                <a:solidFill>
                  <a:schemeClr val="tx1">
                    <a:lumMod val="75000"/>
                    <a:lumOff val="25000"/>
                  </a:schemeClr>
                </a:solidFill>
                <a:latin typeface="微软雅黑" pitchFamily="34" charset="-122"/>
                <a:ea typeface="微软雅黑" pitchFamily="34" charset="-122"/>
              </a:rPr>
              <a:t>这里填写小标题</a:t>
            </a:r>
            <a:endParaRPr lang="en-US" altLang="zh-CN" sz="1400" b="1" dirty="0">
              <a:solidFill>
                <a:schemeClr val="tx1">
                  <a:lumMod val="75000"/>
                  <a:lumOff val="25000"/>
                </a:schemeClr>
              </a:solidFill>
              <a:latin typeface="微软雅黑" pitchFamily="34" charset="-122"/>
              <a:ea typeface="微软雅黑" pitchFamily="34" charset="-122"/>
            </a:endParaRPr>
          </a:p>
        </p:txBody>
      </p:sp>
      <p:sp>
        <p:nvSpPr>
          <p:cNvPr id="17" name="矩形 16"/>
          <p:cNvSpPr/>
          <p:nvPr/>
        </p:nvSpPr>
        <p:spPr>
          <a:xfrm>
            <a:off x="5133644" y="4147090"/>
            <a:ext cx="2160240" cy="724965"/>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形标注 17"/>
          <p:cNvSpPr/>
          <p:nvPr/>
        </p:nvSpPr>
        <p:spPr>
          <a:xfrm rot="5557516">
            <a:off x="3283630" y="1718902"/>
            <a:ext cx="1313909" cy="1313909"/>
          </a:xfrm>
          <a:prstGeom prst="wedgeEllipseCallo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3474813" y="1963509"/>
            <a:ext cx="902811" cy="738664"/>
          </a:xfrm>
          <a:prstGeom prst="rect">
            <a:avLst/>
          </a:prstGeom>
          <a:noFill/>
        </p:spPr>
        <p:txBody>
          <a:bodyPr wrap="none" rtlCol="0">
            <a:spAutoFit/>
          </a:bodyPr>
          <a:lstStyle/>
          <a:p>
            <a:pPr algn="ctr">
              <a:lnSpc>
                <a:spcPct val="150000"/>
              </a:lnSpc>
            </a:pPr>
            <a:r>
              <a:rPr lang="zh-CN" altLang="en-US" sz="1400" b="1" dirty="0">
                <a:solidFill>
                  <a:schemeClr val="bg1">
                    <a:lumMod val="95000"/>
                  </a:schemeClr>
                </a:solidFill>
              </a:rPr>
              <a:t>宏观环境</a:t>
            </a:r>
            <a:endParaRPr lang="en-US" altLang="zh-CN" sz="1400" b="1" dirty="0">
              <a:solidFill>
                <a:schemeClr val="bg1">
                  <a:lumMod val="95000"/>
                </a:schemeClr>
              </a:solidFill>
            </a:endParaRPr>
          </a:p>
          <a:p>
            <a:pPr algn="ctr">
              <a:lnSpc>
                <a:spcPct val="150000"/>
              </a:lnSpc>
            </a:pPr>
            <a:r>
              <a:rPr lang="zh-CN" altLang="en-US" sz="1400" b="1" dirty="0">
                <a:solidFill>
                  <a:schemeClr val="bg1">
                    <a:lumMod val="95000"/>
                  </a:schemeClr>
                </a:solidFill>
              </a:rPr>
              <a:t>影响三</a:t>
            </a:r>
          </a:p>
        </p:txBody>
      </p:sp>
      <p:sp>
        <p:nvSpPr>
          <p:cNvPr id="20" name="矩形 19"/>
          <p:cNvSpPr/>
          <p:nvPr/>
        </p:nvSpPr>
        <p:spPr>
          <a:xfrm flipH="1">
            <a:off x="594493" y="2692687"/>
            <a:ext cx="2393331" cy="642455"/>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1" name="矩形 20"/>
          <p:cNvSpPr/>
          <p:nvPr/>
        </p:nvSpPr>
        <p:spPr>
          <a:xfrm>
            <a:off x="594493" y="1334021"/>
            <a:ext cx="1872208"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400" b="1" dirty="0">
                <a:solidFill>
                  <a:schemeClr val="tx1">
                    <a:lumMod val="75000"/>
                    <a:lumOff val="25000"/>
                  </a:schemeClr>
                </a:solidFill>
                <a:latin typeface="微软雅黑" pitchFamily="34" charset="-122"/>
                <a:ea typeface="微软雅黑" pitchFamily="34" charset="-122"/>
              </a:rPr>
              <a:t>这里填写小标题</a:t>
            </a:r>
            <a:endParaRPr lang="en-US" altLang="zh-CN" sz="1400" b="1" dirty="0">
              <a:solidFill>
                <a:schemeClr val="tx1">
                  <a:lumMod val="75000"/>
                  <a:lumOff val="25000"/>
                </a:schemeClr>
              </a:solidFill>
              <a:latin typeface="微软雅黑" pitchFamily="34" charset="-122"/>
              <a:ea typeface="微软雅黑" pitchFamily="34" charset="-122"/>
            </a:endParaRPr>
          </a:p>
        </p:txBody>
      </p:sp>
      <p:sp>
        <p:nvSpPr>
          <p:cNvPr id="22" name="矩形 21"/>
          <p:cNvSpPr/>
          <p:nvPr/>
        </p:nvSpPr>
        <p:spPr>
          <a:xfrm>
            <a:off x="738509" y="1662316"/>
            <a:ext cx="2160240" cy="106818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40367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5"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350"/>
                                        <p:tgtEl>
                                          <p:spTgt spid="11"/>
                                        </p:tgtEl>
                                      </p:cBhvr>
                                    </p:animEffect>
                                  </p:childTnLst>
                                </p:cTn>
                              </p:par>
                              <p:par>
                                <p:cTn id="24" presetID="26" presetClass="emph" presetSubtype="0" fill="hold" grpId="1" nodeType="withEffect">
                                  <p:stCondLst>
                                    <p:cond delay="0"/>
                                  </p:stCondLst>
                                  <p:childTnLst>
                                    <p:animEffect transition="out" filter="fade">
                                      <p:cBhvr>
                                        <p:cTn id="25" dur="400" tmFilter="0, 0; .2, .5; .8, .5; 1, 0"/>
                                        <p:tgtEl>
                                          <p:spTgt spid="11"/>
                                        </p:tgtEl>
                                      </p:cBhvr>
                                    </p:animEffect>
                                    <p:animScale>
                                      <p:cBhvr>
                                        <p:cTn id="26" dur="200" autoRev="1" fill="hold"/>
                                        <p:tgtEl>
                                          <p:spTgt spid="11"/>
                                        </p:tgtEl>
                                      </p:cBhvr>
                                      <p:by x="105000" y="105000"/>
                                    </p:animScale>
                                  </p:childTnLst>
                                </p:cTn>
                              </p:par>
                            </p:childTnLst>
                          </p:cTn>
                        </p:par>
                        <p:par>
                          <p:cTn id="27" fill="hold">
                            <p:stCondLst>
                              <p:cond delay="1900"/>
                            </p:stCondLst>
                            <p:childTnLst>
                              <p:par>
                                <p:cTn id="28" presetID="3"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par>
                          <p:cTn id="31" fill="hold">
                            <p:stCondLst>
                              <p:cond delay="24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2900"/>
                            </p:stCondLst>
                            <p:childTnLst>
                              <p:par>
                                <p:cTn id="36" presetID="2" presetClass="entr" presetSubtype="1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par>
                          <p:cTn id="40" fill="hold">
                            <p:stCondLst>
                              <p:cond delay="3400"/>
                            </p:stCondLst>
                            <p:childTnLst>
                              <p:par>
                                <p:cTn id="41" presetID="25"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46" dur="1000" fill="hold"/>
                                        <p:tgtEl>
                                          <p:spTgt spid="14"/>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14"/>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350"/>
                                        <p:tgtEl>
                                          <p:spTgt spid="16"/>
                                        </p:tgtEl>
                                      </p:cBhvr>
                                    </p:animEffect>
                                  </p:childTnLst>
                                </p:cTn>
                              </p:par>
                              <p:par>
                                <p:cTn id="55" presetID="26" presetClass="emph" presetSubtype="0" fill="hold" grpId="1" nodeType="withEffect">
                                  <p:stCondLst>
                                    <p:cond delay="0"/>
                                  </p:stCondLst>
                                  <p:childTnLst>
                                    <p:animEffect transition="out" filter="fade">
                                      <p:cBhvr>
                                        <p:cTn id="56" dur="400" tmFilter="0, 0; .2, .5; .8, .5; 1, 0"/>
                                        <p:tgtEl>
                                          <p:spTgt spid="16"/>
                                        </p:tgtEl>
                                      </p:cBhvr>
                                    </p:animEffect>
                                    <p:animScale>
                                      <p:cBhvr>
                                        <p:cTn id="57" dur="200" autoRev="1" fill="hold"/>
                                        <p:tgtEl>
                                          <p:spTgt spid="16"/>
                                        </p:tgtEl>
                                      </p:cBhvr>
                                      <p:by x="105000" y="105000"/>
                                    </p:animScale>
                                  </p:childTnLst>
                                </p:cTn>
                              </p:par>
                            </p:childTnLst>
                          </p:cTn>
                        </p:par>
                        <p:par>
                          <p:cTn id="58" fill="hold">
                            <p:stCondLst>
                              <p:cond delay="4800"/>
                            </p:stCondLst>
                            <p:childTnLst>
                              <p:par>
                                <p:cTn id="59" presetID="3" presetClass="entr" presetSubtype="1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blinds(horizontal)">
                                      <p:cBhvr>
                                        <p:cTn id="61" dur="500"/>
                                        <p:tgtEl>
                                          <p:spTgt spid="17"/>
                                        </p:tgtEl>
                                      </p:cBhvr>
                                    </p:animEffect>
                                  </p:childTnLst>
                                </p:cTn>
                              </p:par>
                            </p:childTnLst>
                          </p:cTn>
                        </p:par>
                        <p:par>
                          <p:cTn id="62" fill="hold">
                            <p:stCondLst>
                              <p:cond delay="5300"/>
                            </p:stCondLst>
                            <p:childTnLst>
                              <p:par>
                                <p:cTn id="63" presetID="10"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par>
                          <p:cTn id="66" fill="hold">
                            <p:stCondLst>
                              <p:cond delay="5800"/>
                            </p:stCondLst>
                            <p:childTnLst>
                              <p:par>
                                <p:cTn id="67" presetID="2" presetClass="entr" presetSubtype="12"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0-#ppt_w/2"/>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childTnLst>
                          </p:cTn>
                        </p:par>
                        <p:par>
                          <p:cTn id="71" fill="hold">
                            <p:stCondLst>
                              <p:cond delay="6300"/>
                            </p:stCondLst>
                            <p:childTnLst>
                              <p:par>
                                <p:cTn id="72" presetID="25"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75"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76"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77" dur="1000" fill="hold"/>
                                        <p:tgtEl>
                                          <p:spTgt spid="19"/>
                                        </p:tgtEl>
                                        <p:attrNameLst>
                                          <p:attrName>ppt_h</p:attrName>
                                        </p:attrNameLst>
                                      </p:cBhvr>
                                      <p:tavLst>
                                        <p:tav tm="0">
                                          <p:val>
                                            <p:strVal val="#ppt_h"/>
                                          </p:val>
                                        </p:tav>
                                        <p:tav tm="100000">
                                          <p:val>
                                            <p:strVal val="#ppt_h"/>
                                          </p:val>
                                        </p:tav>
                                      </p:tavLst>
                                    </p:anim>
                                    <p:anim calcmode="lin" valueType="num">
                                      <p:cBhvr>
                                        <p:cTn id="78"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79"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80"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81" dur="1000" decel="50000">
                                          <p:stCondLst>
                                            <p:cond delay="0"/>
                                          </p:stCondLst>
                                        </p:cTn>
                                        <p:tgtEl>
                                          <p:spTgt spid="19"/>
                                        </p:tgtEl>
                                      </p:cBhvr>
                                    </p:animEffect>
                                  </p:childTnLst>
                                </p:cTn>
                              </p:par>
                            </p:childTnLst>
                          </p:cTn>
                        </p:par>
                        <p:par>
                          <p:cTn id="82" fill="hold">
                            <p:stCondLst>
                              <p:cond delay="7300"/>
                            </p:stCondLst>
                            <p:childTnLst>
                              <p:par>
                                <p:cTn id="83" presetID="10" presetClass="entr" presetSubtype="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350"/>
                                        <p:tgtEl>
                                          <p:spTgt spid="21"/>
                                        </p:tgtEl>
                                      </p:cBhvr>
                                    </p:animEffect>
                                  </p:childTnLst>
                                </p:cTn>
                              </p:par>
                              <p:par>
                                <p:cTn id="86" presetID="26" presetClass="emph" presetSubtype="0" fill="hold" grpId="1" nodeType="withEffect">
                                  <p:stCondLst>
                                    <p:cond delay="0"/>
                                  </p:stCondLst>
                                  <p:childTnLst>
                                    <p:animEffect transition="out" filter="fade">
                                      <p:cBhvr>
                                        <p:cTn id="87" dur="400" tmFilter="0, 0; .2, .5; .8, .5; 1, 0"/>
                                        <p:tgtEl>
                                          <p:spTgt spid="21"/>
                                        </p:tgtEl>
                                      </p:cBhvr>
                                    </p:animEffect>
                                    <p:animScale>
                                      <p:cBhvr>
                                        <p:cTn id="88" dur="200" autoRev="1" fill="hold"/>
                                        <p:tgtEl>
                                          <p:spTgt spid="21"/>
                                        </p:tgtEl>
                                      </p:cBhvr>
                                      <p:by x="105000" y="105000"/>
                                    </p:animScale>
                                  </p:childTnLst>
                                </p:cTn>
                              </p:par>
                            </p:childTnLst>
                          </p:cTn>
                        </p:par>
                        <p:par>
                          <p:cTn id="89" fill="hold">
                            <p:stCondLst>
                              <p:cond delay="7700"/>
                            </p:stCondLst>
                            <p:childTnLst>
                              <p:par>
                                <p:cTn id="90" presetID="3" presetClass="entr" presetSubtype="10"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blinds(horizontal)">
                                      <p:cBhvr>
                                        <p:cTn id="92" dur="500"/>
                                        <p:tgtEl>
                                          <p:spTgt spid="22"/>
                                        </p:tgtEl>
                                      </p:cBhvr>
                                    </p:animEffect>
                                  </p:childTnLst>
                                </p:cTn>
                              </p:par>
                            </p:childTnLst>
                          </p:cTn>
                        </p:par>
                        <p:par>
                          <p:cTn id="93" fill="hold">
                            <p:stCondLst>
                              <p:cond delay="8200"/>
                            </p:stCondLst>
                            <p:childTnLst>
                              <p:par>
                                <p:cTn id="94" presetID="10" presetClass="entr" presetSubtype="0" fill="hold" grpId="0" nodeType="after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P spid="11" grpId="1"/>
      <p:bldP spid="12" grpId="0" animBg="1"/>
      <p:bldP spid="13" grpId="0" animBg="1"/>
      <p:bldP spid="14" grpId="0"/>
      <p:bldP spid="15" grpId="0"/>
      <p:bldP spid="16" grpId="0"/>
      <p:bldP spid="16" grpId="1"/>
      <p:bldP spid="17" grpId="0" animBg="1"/>
      <p:bldP spid="18" grpId="0" animBg="1"/>
      <p:bldP spid="19" grpId="0"/>
      <p:bldP spid="20" grpId="0"/>
      <p:bldP spid="21" grpId="0"/>
      <p:bldP spid="21" grpId="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剪去单角的矩形 32"/>
          <p:cNvSpPr/>
          <p:nvPr/>
        </p:nvSpPr>
        <p:spPr>
          <a:xfrm>
            <a:off x="5736543" y="3289548"/>
            <a:ext cx="3043279" cy="1642539"/>
          </a:xfrm>
          <a:prstGeom prst="snip1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cxnSp>
        <p:nvCxnSpPr>
          <p:cNvPr id="7" name="直接连接符 6"/>
          <p:cNvCxnSpPr/>
          <p:nvPr/>
        </p:nvCxnSpPr>
        <p:spPr>
          <a:xfrm>
            <a:off x="3635896" y="1345332"/>
            <a:ext cx="0" cy="3600400"/>
          </a:xfrm>
          <a:prstGeom prst="line">
            <a:avLst/>
          </a:prstGeom>
          <a:ln>
            <a:solidFill>
              <a:srgbClr val="0070C0"/>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724128" y="1345332"/>
            <a:ext cx="0" cy="36004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剪去单角的矩形 8"/>
          <p:cNvSpPr/>
          <p:nvPr/>
        </p:nvSpPr>
        <p:spPr>
          <a:xfrm flipH="1">
            <a:off x="592617" y="1347786"/>
            <a:ext cx="3043279" cy="1642539"/>
          </a:xfrm>
          <a:prstGeom prst="snip1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flipH="1">
            <a:off x="592617" y="1345332"/>
            <a:ext cx="279353" cy="279353"/>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527224" y="2016335"/>
            <a:ext cx="589795" cy="372455"/>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剪去单角的矩形 12"/>
          <p:cNvSpPr/>
          <p:nvPr/>
        </p:nvSpPr>
        <p:spPr>
          <a:xfrm flipH="1">
            <a:off x="602936" y="3303193"/>
            <a:ext cx="3043279" cy="1642539"/>
          </a:xfrm>
          <a:prstGeom prst="snip1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flipH="1">
            <a:off x="602936" y="3300739"/>
            <a:ext cx="279353" cy="279353"/>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5400000">
            <a:off x="3537543" y="3971742"/>
            <a:ext cx="589795" cy="372455"/>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3923928" y="1963787"/>
            <a:ext cx="495649" cy="461665"/>
          </a:xfrm>
          <a:prstGeom prst="rect">
            <a:avLst/>
          </a:prstGeom>
          <a:noFill/>
        </p:spPr>
        <p:txBody>
          <a:bodyPr wrap="none" rtlCol="0">
            <a:spAutoFit/>
          </a:bodyPr>
          <a:lstStyle/>
          <a:p>
            <a:r>
              <a:rPr lang="en-US" altLang="zh-CN" sz="2400" b="1" dirty="0">
                <a:solidFill>
                  <a:srgbClr val="0070C0"/>
                </a:solidFill>
                <a:latin typeface="+mn-ea"/>
                <a:ea typeface="+mn-ea"/>
              </a:rPr>
              <a:t>01</a:t>
            </a:r>
            <a:endParaRPr lang="zh-CN" altLang="en-US" sz="2400" b="1" dirty="0">
              <a:solidFill>
                <a:srgbClr val="0070C0"/>
              </a:solidFill>
              <a:latin typeface="+mn-ea"/>
              <a:ea typeface="+mn-ea"/>
            </a:endParaRPr>
          </a:p>
        </p:txBody>
      </p:sp>
      <p:sp>
        <p:nvSpPr>
          <p:cNvPr id="19" name="TextBox 18"/>
          <p:cNvSpPr txBox="1"/>
          <p:nvPr/>
        </p:nvSpPr>
        <p:spPr>
          <a:xfrm>
            <a:off x="4885406" y="1971729"/>
            <a:ext cx="495649" cy="461665"/>
          </a:xfrm>
          <a:prstGeom prst="rect">
            <a:avLst/>
          </a:prstGeom>
          <a:noFill/>
        </p:spPr>
        <p:txBody>
          <a:bodyPr wrap="none" rtlCol="0">
            <a:spAutoFit/>
          </a:bodyPr>
          <a:lstStyle/>
          <a:p>
            <a:r>
              <a:rPr lang="en-US" altLang="zh-CN" sz="2400" b="1" dirty="0">
                <a:solidFill>
                  <a:srgbClr val="0070C0"/>
                </a:solidFill>
                <a:latin typeface="+mn-ea"/>
                <a:ea typeface="+mn-ea"/>
              </a:rPr>
              <a:t>02</a:t>
            </a:r>
            <a:endParaRPr lang="zh-CN" altLang="en-US" sz="2400" b="1" dirty="0">
              <a:solidFill>
                <a:srgbClr val="0070C0"/>
              </a:solidFill>
              <a:latin typeface="+mn-ea"/>
              <a:ea typeface="+mn-ea"/>
            </a:endParaRPr>
          </a:p>
        </p:txBody>
      </p:sp>
      <p:sp>
        <p:nvSpPr>
          <p:cNvPr id="20" name="TextBox 19"/>
          <p:cNvSpPr txBox="1"/>
          <p:nvPr/>
        </p:nvSpPr>
        <p:spPr>
          <a:xfrm>
            <a:off x="3923928" y="3937620"/>
            <a:ext cx="495649" cy="461665"/>
          </a:xfrm>
          <a:prstGeom prst="rect">
            <a:avLst/>
          </a:prstGeom>
          <a:noFill/>
        </p:spPr>
        <p:txBody>
          <a:bodyPr wrap="none" rtlCol="0">
            <a:spAutoFit/>
          </a:bodyPr>
          <a:lstStyle/>
          <a:p>
            <a:r>
              <a:rPr lang="en-US" altLang="zh-CN" sz="2400" b="1" dirty="0">
                <a:solidFill>
                  <a:srgbClr val="0070C0"/>
                </a:solidFill>
                <a:latin typeface="+mn-ea"/>
                <a:ea typeface="+mn-ea"/>
              </a:rPr>
              <a:t>03</a:t>
            </a:r>
            <a:endParaRPr lang="zh-CN" altLang="en-US" sz="2400" b="1" dirty="0">
              <a:solidFill>
                <a:srgbClr val="0070C0"/>
              </a:solidFill>
              <a:latin typeface="+mn-ea"/>
              <a:ea typeface="+mn-ea"/>
            </a:endParaRPr>
          </a:p>
        </p:txBody>
      </p:sp>
      <p:sp>
        <p:nvSpPr>
          <p:cNvPr id="21" name="TextBox 20"/>
          <p:cNvSpPr txBox="1"/>
          <p:nvPr/>
        </p:nvSpPr>
        <p:spPr>
          <a:xfrm>
            <a:off x="4885406" y="3945562"/>
            <a:ext cx="495649" cy="461665"/>
          </a:xfrm>
          <a:prstGeom prst="rect">
            <a:avLst/>
          </a:prstGeom>
          <a:noFill/>
        </p:spPr>
        <p:txBody>
          <a:bodyPr wrap="none" rtlCol="0">
            <a:spAutoFit/>
          </a:bodyPr>
          <a:lstStyle/>
          <a:p>
            <a:r>
              <a:rPr lang="en-US" altLang="zh-CN" sz="2400" b="1" dirty="0">
                <a:solidFill>
                  <a:srgbClr val="0070C0"/>
                </a:solidFill>
                <a:latin typeface="+mn-ea"/>
                <a:ea typeface="+mn-ea"/>
              </a:rPr>
              <a:t>04</a:t>
            </a:r>
            <a:endParaRPr lang="zh-CN" altLang="en-US" sz="2400" b="1" dirty="0">
              <a:solidFill>
                <a:srgbClr val="0070C0"/>
              </a:solidFill>
              <a:latin typeface="+mn-ea"/>
              <a:ea typeface="+mn-ea"/>
            </a:endParaRPr>
          </a:p>
        </p:txBody>
      </p:sp>
      <p:sp>
        <p:nvSpPr>
          <p:cNvPr id="22" name="矩形 21"/>
          <p:cNvSpPr/>
          <p:nvPr/>
        </p:nvSpPr>
        <p:spPr>
          <a:xfrm flipH="1">
            <a:off x="1086771" y="1952278"/>
            <a:ext cx="2393331" cy="954079"/>
          </a:xfrm>
          <a:prstGeom prst="rect">
            <a:avLst/>
          </a:prstGeom>
          <a:effectLst/>
        </p:spPr>
        <p:txBody>
          <a:bodyPr wrap="square" lIns="121893" tIns="60946" rIns="121893" bIns="60946">
            <a:spAutoFit/>
          </a:bodyPr>
          <a:lstStyle/>
          <a:p>
            <a:pPr>
              <a:lnSpc>
                <a:spcPct val="150000"/>
              </a:lnSpc>
            </a:pPr>
            <a:r>
              <a:rPr lang="zh-CN" altLang="en-US" sz="1200" dirty="0">
                <a:solidFill>
                  <a:schemeClr val="bg1"/>
                </a:solidFill>
              </a:rPr>
              <a:t>这里输入简单的文字概述这里输入简单文字概述这里输入简单的</a:t>
            </a:r>
            <a:endParaRPr lang="en-US" altLang="zh-CN" sz="1200" dirty="0">
              <a:solidFill>
                <a:schemeClr val="bg1"/>
              </a:solidFill>
            </a:endParaRPr>
          </a:p>
          <a:p>
            <a:pPr>
              <a:lnSpc>
                <a:spcPct val="150000"/>
              </a:lnSpc>
            </a:pPr>
            <a:r>
              <a:rPr lang="zh-CN" altLang="en-US" sz="1200" dirty="0">
                <a:solidFill>
                  <a:schemeClr val="bg1"/>
                </a:solidFill>
              </a:rPr>
              <a:t>这里输入简单的文字概述这里</a:t>
            </a:r>
          </a:p>
        </p:txBody>
      </p:sp>
      <p:sp>
        <p:nvSpPr>
          <p:cNvPr id="23" name="矩形 22"/>
          <p:cNvSpPr/>
          <p:nvPr/>
        </p:nvSpPr>
        <p:spPr>
          <a:xfrm>
            <a:off x="2039938" y="1635492"/>
            <a:ext cx="1440161" cy="328295"/>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300" b="1" dirty="0">
                <a:solidFill>
                  <a:schemeClr val="bg1"/>
                </a:solidFill>
                <a:latin typeface="微软雅黑" pitchFamily="34" charset="-122"/>
                <a:ea typeface="微软雅黑" pitchFamily="34" charset="-122"/>
              </a:rPr>
              <a:t>这里填写小标题</a:t>
            </a:r>
            <a:endParaRPr lang="en-US" altLang="zh-CN" sz="1300" b="1" dirty="0">
              <a:solidFill>
                <a:schemeClr val="bg1"/>
              </a:solidFill>
              <a:latin typeface="微软雅黑" pitchFamily="34" charset="-122"/>
              <a:ea typeface="微软雅黑" pitchFamily="34" charset="-122"/>
            </a:endParaRPr>
          </a:p>
        </p:txBody>
      </p:sp>
      <p:sp>
        <p:nvSpPr>
          <p:cNvPr id="26" name="矩形 25"/>
          <p:cNvSpPr/>
          <p:nvPr/>
        </p:nvSpPr>
        <p:spPr>
          <a:xfrm flipH="1">
            <a:off x="995672" y="3863072"/>
            <a:ext cx="2393331" cy="954079"/>
          </a:xfrm>
          <a:prstGeom prst="rect">
            <a:avLst/>
          </a:prstGeom>
          <a:effectLst/>
        </p:spPr>
        <p:txBody>
          <a:bodyPr wrap="square" lIns="121893" tIns="60946" rIns="121893" bIns="60946">
            <a:spAutoFit/>
          </a:bodyPr>
          <a:lstStyle/>
          <a:p>
            <a:pPr>
              <a:lnSpc>
                <a:spcPct val="150000"/>
              </a:lnSpc>
            </a:pPr>
            <a:r>
              <a:rPr lang="zh-CN" altLang="en-US" sz="1200" dirty="0">
                <a:solidFill>
                  <a:schemeClr val="bg1"/>
                </a:solidFill>
              </a:rPr>
              <a:t>这里输入简单的文字概述这里输入简单文字概述这里输入简单的</a:t>
            </a:r>
            <a:endParaRPr lang="en-US" altLang="zh-CN" sz="1200" dirty="0">
              <a:solidFill>
                <a:schemeClr val="bg1"/>
              </a:solidFill>
            </a:endParaRPr>
          </a:p>
          <a:p>
            <a:pPr>
              <a:lnSpc>
                <a:spcPct val="150000"/>
              </a:lnSpc>
            </a:pPr>
            <a:r>
              <a:rPr lang="zh-CN" altLang="en-US" sz="1200" dirty="0">
                <a:solidFill>
                  <a:schemeClr val="bg1"/>
                </a:solidFill>
              </a:rPr>
              <a:t>这里输入简单的文字概述这里</a:t>
            </a:r>
          </a:p>
        </p:txBody>
      </p:sp>
      <p:sp>
        <p:nvSpPr>
          <p:cNvPr id="27" name="矩形 26"/>
          <p:cNvSpPr/>
          <p:nvPr/>
        </p:nvSpPr>
        <p:spPr>
          <a:xfrm>
            <a:off x="1948839" y="3546286"/>
            <a:ext cx="1440161" cy="328295"/>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300" b="1" dirty="0">
                <a:solidFill>
                  <a:schemeClr val="bg1"/>
                </a:solidFill>
                <a:latin typeface="微软雅黑" pitchFamily="34" charset="-122"/>
                <a:ea typeface="微软雅黑" pitchFamily="34" charset="-122"/>
              </a:rPr>
              <a:t>这里填写小标题</a:t>
            </a:r>
            <a:endParaRPr lang="en-US" altLang="zh-CN" sz="1300" b="1" dirty="0">
              <a:solidFill>
                <a:schemeClr val="bg1"/>
              </a:solidFill>
              <a:latin typeface="微软雅黑" pitchFamily="34" charset="-122"/>
              <a:ea typeface="微软雅黑" pitchFamily="34" charset="-122"/>
            </a:endParaRPr>
          </a:p>
        </p:txBody>
      </p:sp>
      <p:sp>
        <p:nvSpPr>
          <p:cNvPr id="30" name="剪去单角的矩形 29"/>
          <p:cNvSpPr/>
          <p:nvPr/>
        </p:nvSpPr>
        <p:spPr>
          <a:xfrm>
            <a:off x="5724128" y="1345332"/>
            <a:ext cx="3043279" cy="1642539"/>
          </a:xfrm>
          <a:prstGeom prst="snip1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flipH="1">
            <a:off x="5995096" y="3863071"/>
            <a:ext cx="2393331" cy="954079"/>
          </a:xfrm>
          <a:prstGeom prst="rect">
            <a:avLst/>
          </a:prstGeom>
          <a:effectLst/>
        </p:spPr>
        <p:txBody>
          <a:bodyPr wrap="square" lIns="121893" tIns="60946" rIns="121893" bIns="60946">
            <a:spAutoFit/>
          </a:bodyPr>
          <a:lstStyle/>
          <a:p>
            <a:pPr>
              <a:lnSpc>
                <a:spcPct val="150000"/>
              </a:lnSpc>
            </a:pPr>
            <a:r>
              <a:rPr lang="zh-CN" altLang="en-US" sz="1200" dirty="0">
                <a:solidFill>
                  <a:schemeClr val="bg1"/>
                </a:solidFill>
              </a:rPr>
              <a:t>这里输入简单的文字概述这里输入简单文字概述这里输入简单的</a:t>
            </a:r>
            <a:endParaRPr lang="en-US" altLang="zh-CN" sz="1200" dirty="0">
              <a:solidFill>
                <a:schemeClr val="bg1"/>
              </a:solidFill>
            </a:endParaRPr>
          </a:p>
          <a:p>
            <a:pPr>
              <a:lnSpc>
                <a:spcPct val="150000"/>
              </a:lnSpc>
            </a:pPr>
            <a:r>
              <a:rPr lang="zh-CN" altLang="en-US" sz="1200" dirty="0">
                <a:solidFill>
                  <a:schemeClr val="bg1"/>
                </a:solidFill>
              </a:rPr>
              <a:t>这里输入简单的文字概述这里</a:t>
            </a:r>
          </a:p>
        </p:txBody>
      </p:sp>
      <p:sp>
        <p:nvSpPr>
          <p:cNvPr id="31" name="直角三角形 30"/>
          <p:cNvSpPr/>
          <p:nvPr/>
        </p:nvSpPr>
        <p:spPr>
          <a:xfrm>
            <a:off x="8488054" y="1345332"/>
            <a:ext cx="279353" cy="279353"/>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6200000" flipH="1">
            <a:off x="5243003" y="2072457"/>
            <a:ext cx="589795" cy="372455"/>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flipH="1">
            <a:off x="5995097" y="1940530"/>
            <a:ext cx="2393331" cy="954079"/>
          </a:xfrm>
          <a:prstGeom prst="rect">
            <a:avLst/>
          </a:prstGeom>
          <a:effectLst/>
        </p:spPr>
        <p:txBody>
          <a:bodyPr wrap="square" lIns="121893" tIns="60946" rIns="121893" bIns="60946">
            <a:spAutoFit/>
          </a:bodyPr>
          <a:lstStyle/>
          <a:p>
            <a:pPr>
              <a:lnSpc>
                <a:spcPct val="150000"/>
              </a:lnSpc>
            </a:pPr>
            <a:r>
              <a:rPr lang="zh-CN" altLang="en-US" sz="1200" dirty="0">
                <a:solidFill>
                  <a:schemeClr val="bg1"/>
                </a:solidFill>
              </a:rPr>
              <a:t>这里输入简单的文字概述这里输入简单文字概述这里输入简单的</a:t>
            </a:r>
            <a:endParaRPr lang="en-US" altLang="zh-CN" sz="1200" dirty="0">
              <a:solidFill>
                <a:schemeClr val="bg1"/>
              </a:solidFill>
            </a:endParaRPr>
          </a:p>
          <a:p>
            <a:pPr>
              <a:lnSpc>
                <a:spcPct val="150000"/>
              </a:lnSpc>
            </a:pPr>
            <a:r>
              <a:rPr lang="zh-CN" altLang="en-US" sz="1200" dirty="0">
                <a:solidFill>
                  <a:schemeClr val="bg1"/>
                </a:solidFill>
              </a:rPr>
              <a:t>这里输入简单的文字概述这里</a:t>
            </a:r>
          </a:p>
        </p:txBody>
      </p:sp>
      <p:sp>
        <p:nvSpPr>
          <p:cNvPr id="25" name="矩形 24"/>
          <p:cNvSpPr/>
          <p:nvPr/>
        </p:nvSpPr>
        <p:spPr>
          <a:xfrm>
            <a:off x="6012160" y="1635492"/>
            <a:ext cx="1440161" cy="328295"/>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300" b="1" dirty="0">
                <a:solidFill>
                  <a:schemeClr val="bg1"/>
                </a:solidFill>
                <a:latin typeface="微软雅黑" pitchFamily="34" charset="-122"/>
                <a:ea typeface="微软雅黑" pitchFamily="34" charset="-122"/>
              </a:rPr>
              <a:t>这里填写小标题</a:t>
            </a:r>
            <a:endParaRPr lang="en-US" altLang="zh-CN" sz="1300" b="1" dirty="0">
              <a:solidFill>
                <a:schemeClr val="bg1"/>
              </a:solidFill>
              <a:latin typeface="微软雅黑" pitchFamily="34" charset="-122"/>
              <a:ea typeface="微软雅黑" pitchFamily="34" charset="-122"/>
            </a:endParaRPr>
          </a:p>
        </p:txBody>
      </p:sp>
      <p:sp>
        <p:nvSpPr>
          <p:cNvPr id="34" name="直角三角形 33"/>
          <p:cNvSpPr/>
          <p:nvPr/>
        </p:nvSpPr>
        <p:spPr>
          <a:xfrm>
            <a:off x="8500469" y="3289548"/>
            <a:ext cx="279353" cy="279353"/>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16200000" flipH="1">
            <a:off x="5255418" y="3980713"/>
            <a:ext cx="589795" cy="372455"/>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012159" y="3558033"/>
            <a:ext cx="1440161" cy="328295"/>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300" b="1" dirty="0">
                <a:solidFill>
                  <a:schemeClr val="bg1"/>
                </a:solidFill>
                <a:latin typeface="微软雅黑" pitchFamily="34" charset="-122"/>
                <a:ea typeface="微软雅黑" pitchFamily="34" charset="-122"/>
              </a:rPr>
              <a:t>这里填写小标题</a:t>
            </a:r>
            <a:endParaRPr lang="en-US" altLang="zh-CN" sz="13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278214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par>
                                <p:cTn id="24" presetID="49" presetClass="entr" presetSubtype="0" decel="10000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 calcmode="lin" valueType="num">
                                      <p:cBhvr>
                                        <p:cTn id="28" dur="500" fill="hold"/>
                                        <p:tgtEl>
                                          <p:spTgt spid="18"/>
                                        </p:tgtEl>
                                        <p:attrNameLst>
                                          <p:attrName>style.rotation</p:attrName>
                                        </p:attrNameLst>
                                      </p:cBhvr>
                                      <p:tavLst>
                                        <p:tav tm="0">
                                          <p:val>
                                            <p:fltVal val="360"/>
                                          </p:val>
                                        </p:tav>
                                        <p:tav tm="100000">
                                          <p:val>
                                            <p:fltVal val="0"/>
                                          </p:val>
                                        </p:tav>
                                      </p:tavLst>
                                    </p:anim>
                                    <p:animEffect transition="in" filter="fade">
                                      <p:cBhvr>
                                        <p:cTn id="29" dur="500"/>
                                        <p:tgtEl>
                                          <p:spTgt spid="1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350"/>
                                        <p:tgtEl>
                                          <p:spTgt spid="23"/>
                                        </p:tgtEl>
                                      </p:cBhvr>
                                    </p:animEffect>
                                  </p:childTnLst>
                                </p:cTn>
                              </p:par>
                              <p:par>
                                <p:cTn id="34" presetID="26" presetClass="emph" presetSubtype="0" fill="hold" grpId="1" nodeType="withEffect">
                                  <p:stCondLst>
                                    <p:cond delay="0"/>
                                  </p:stCondLst>
                                  <p:childTnLst>
                                    <p:animEffect transition="out" filter="fade">
                                      <p:cBhvr>
                                        <p:cTn id="35" dur="400" tmFilter="0, 0; .2, .5; .8, .5; 1, 0"/>
                                        <p:tgtEl>
                                          <p:spTgt spid="23"/>
                                        </p:tgtEl>
                                      </p:cBhvr>
                                    </p:animEffect>
                                    <p:animScale>
                                      <p:cBhvr>
                                        <p:cTn id="36" dur="200" autoRev="1" fill="hold"/>
                                        <p:tgtEl>
                                          <p:spTgt spid="23"/>
                                        </p:tgtEl>
                                      </p:cBhvr>
                                      <p:by x="105000" y="105000"/>
                                    </p:animScale>
                                  </p:childTnLst>
                                </p:cTn>
                              </p:par>
                            </p:childTnLst>
                          </p:cTn>
                        </p:par>
                        <p:par>
                          <p:cTn id="37" fill="hold">
                            <p:stCondLst>
                              <p:cond delay="1400"/>
                            </p:stCondLst>
                            <p:childTnLst>
                              <p:par>
                                <p:cTn id="38" presetID="10" presetClass="entr" presetSubtype="0"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 calcmode="lin" valueType="num">
                                      <p:cBhvr>
                                        <p:cTn id="45" dur="500" fill="hold"/>
                                        <p:tgtEl>
                                          <p:spTgt spid="19"/>
                                        </p:tgtEl>
                                        <p:attrNameLst>
                                          <p:attrName>style.rotation</p:attrName>
                                        </p:attrNameLst>
                                      </p:cBhvr>
                                      <p:tavLst>
                                        <p:tav tm="0">
                                          <p:val>
                                            <p:fltVal val="360"/>
                                          </p:val>
                                        </p:tav>
                                        <p:tav tm="100000">
                                          <p:val>
                                            <p:fltVal val="0"/>
                                          </p:val>
                                        </p:tav>
                                      </p:tavLst>
                                    </p:anim>
                                    <p:animEffect transition="in" filter="fade">
                                      <p:cBhvr>
                                        <p:cTn id="46" dur="500"/>
                                        <p:tgtEl>
                                          <p:spTgt spid="19"/>
                                        </p:tgtEl>
                                      </p:cBhvr>
                                    </p:animEffect>
                                  </p:childTnLst>
                                </p:cTn>
                              </p:par>
                            </p:childTnLst>
                          </p:cTn>
                        </p:par>
                        <p:par>
                          <p:cTn id="47" fill="hold">
                            <p:stCondLst>
                              <p:cond delay="1900"/>
                            </p:stCondLst>
                            <p:childTnLst>
                              <p:par>
                                <p:cTn id="48" presetID="2" presetClass="entr" presetSubtype="4"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ppt_x"/>
                                          </p:val>
                                        </p:tav>
                                        <p:tav tm="100000">
                                          <p:val>
                                            <p:strVal val="#ppt_x"/>
                                          </p:val>
                                        </p:tav>
                                      </p:tavLst>
                                    </p:anim>
                                    <p:anim calcmode="lin" valueType="num">
                                      <p:cBhvr additive="base">
                                        <p:cTn id="51" dur="500" fill="hold"/>
                                        <p:tgtEl>
                                          <p:spTgt spid="3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500" fill="hold"/>
                                        <p:tgtEl>
                                          <p:spTgt spid="32"/>
                                        </p:tgtEl>
                                        <p:attrNameLst>
                                          <p:attrName>ppt_x</p:attrName>
                                        </p:attrNameLst>
                                      </p:cBhvr>
                                      <p:tavLst>
                                        <p:tav tm="0">
                                          <p:val>
                                            <p:strVal val="#ppt_x"/>
                                          </p:val>
                                        </p:tav>
                                        <p:tav tm="100000">
                                          <p:val>
                                            <p:strVal val="#ppt_x"/>
                                          </p:val>
                                        </p:tav>
                                      </p:tavLst>
                                    </p:anim>
                                    <p:anim calcmode="lin" valueType="num">
                                      <p:cBhvr additive="base">
                                        <p:cTn id="55" dur="500" fill="hold"/>
                                        <p:tgtEl>
                                          <p:spTgt spid="32"/>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ppt_x"/>
                                          </p:val>
                                        </p:tav>
                                        <p:tav tm="100000">
                                          <p:val>
                                            <p:strVal val="#ppt_x"/>
                                          </p:val>
                                        </p:tav>
                                      </p:tavLst>
                                    </p:anim>
                                    <p:anim calcmode="lin" valueType="num">
                                      <p:cBhvr additive="base">
                                        <p:cTn id="59" dur="500" fill="hold"/>
                                        <p:tgtEl>
                                          <p:spTgt spid="31"/>
                                        </p:tgtEl>
                                        <p:attrNameLst>
                                          <p:attrName>ppt_y</p:attrName>
                                        </p:attrNameLst>
                                      </p:cBhvr>
                                      <p:tavLst>
                                        <p:tav tm="0">
                                          <p:val>
                                            <p:strVal val="1+#ppt_h/2"/>
                                          </p:val>
                                        </p:tav>
                                        <p:tav tm="100000">
                                          <p:val>
                                            <p:strVal val="#ppt_y"/>
                                          </p:val>
                                        </p:tav>
                                      </p:tavLst>
                                    </p:anim>
                                  </p:childTnLst>
                                </p:cTn>
                              </p:par>
                            </p:childTnLst>
                          </p:cTn>
                        </p:par>
                        <p:par>
                          <p:cTn id="60" fill="hold">
                            <p:stCondLst>
                              <p:cond delay="240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350"/>
                                        <p:tgtEl>
                                          <p:spTgt spid="25"/>
                                        </p:tgtEl>
                                      </p:cBhvr>
                                    </p:animEffect>
                                  </p:childTnLst>
                                </p:cTn>
                              </p:par>
                              <p:par>
                                <p:cTn id="64" presetID="26" presetClass="emph" presetSubtype="0" fill="hold" grpId="1" nodeType="withEffect">
                                  <p:stCondLst>
                                    <p:cond delay="0"/>
                                  </p:stCondLst>
                                  <p:childTnLst>
                                    <p:animEffect transition="out" filter="fade">
                                      <p:cBhvr>
                                        <p:cTn id="65" dur="400" tmFilter="0, 0; .2, .5; .8, .5; 1, 0"/>
                                        <p:tgtEl>
                                          <p:spTgt spid="25"/>
                                        </p:tgtEl>
                                      </p:cBhvr>
                                    </p:animEffect>
                                    <p:animScale>
                                      <p:cBhvr>
                                        <p:cTn id="66" dur="200" autoRev="1" fill="hold"/>
                                        <p:tgtEl>
                                          <p:spTgt spid="25"/>
                                        </p:tgtEl>
                                      </p:cBhvr>
                                      <p:by x="105000" y="105000"/>
                                    </p:animScale>
                                  </p:childTnLst>
                                </p:cTn>
                              </p:par>
                            </p:childTnLst>
                          </p:cTn>
                        </p:par>
                        <p:par>
                          <p:cTn id="67" fill="hold">
                            <p:stCondLst>
                              <p:cond delay="2800"/>
                            </p:stCondLst>
                            <p:childTnLst>
                              <p:par>
                                <p:cTn id="68" presetID="10"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par>
                          <p:cTn id="71" fill="hold">
                            <p:stCondLst>
                              <p:cond delay="3300"/>
                            </p:stCondLst>
                            <p:childTnLst>
                              <p:par>
                                <p:cTn id="72" presetID="2" presetClass="entr" presetSubtype="4"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fill="hold"/>
                                        <p:tgtEl>
                                          <p:spTgt spid="14"/>
                                        </p:tgtEl>
                                        <p:attrNameLst>
                                          <p:attrName>ppt_x</p:attrName>
                                        </p:attrNameLst>
                                      </p:cBhvr>
                                      <p:tavLst>
                                        <p:tav tm="0">
                                          <p:val>
                                            <p:strVal val="#ppt_x"/>
                                          </p:val>
                                        </p:tav>
                                        <p:tav tm="100000">
                                          <p:val>
                                            <p:strVal val="#ppt_x"/>
                                          </p:val>
                                        </p:tav>
                                      </p:tavLst>
                                    </p:anim>
                                    <p:anim calcmode="lin" valueType="num">
                                      <p:cBhvr additive="base">
                                        <p:cTn id="75" dur="500" fill="hold"/>
                                        <p:tgtEl>
                                          <p:spTgt spid="14"/>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additive="base">
                                        <p:cTn id="78" dur="500" fill="hold"/>
                                        <p:tgtEl>
                                          <p:spTgt spid="13"/>
                                        </p:tgtEl>
                                        <p:attrNameLst>
                                          <p:attrName>ppt_x</p:attrName>
                                        </p:attrNameLst>
                                      </p:cBhvr>
                                      <p:tavLst>
                                        <p:tav tm="0">
                                          <p:val>
                                            <p:strVal val="#ppt_x"/>
                                          </p:val>
                                        </p:tav>
                                        <p:tav tm="100000">
                                          <p:val>
                                            <p:strVal val="#ppt_x"/>
                                          </p:val>
                                        </p:tav>
                                      </p:tavLst>
                                    </p:anim>
                                    <p:anim calcmode="lin" valueType="num">
                                      <p:cBhvr additive="base">
                                        <p:cTn id="79" dur="500" fill="hold"/>
                                        <p:tgtEl>
                                          <p:spTgt spid="13"/>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 calcmode="lin" valueType="num">
                                      <p:cBhvr additive="base">
                                        <p:cTn id="82" dur="500" fill="hold"/>
                                        <p:tgtEl>
                                          <p:spTgt spid="15"/>
                                        </p:tgtEl>
                                        <p:attrNameLst>
                                          <p:attrName>ppt_x</p:attrName>
                                        </p:attrNameLst>
                                      </p:cBhvr>
                                      <p:tavLst>
                                        <p:tav tm="0">
                                          <p:val>
                                            <p:strVal val="#ppt_x"/>
                                          </p:val>
                                        </p:tav>
                                        <p:tav tm="100000">
                                          <p:val>
                                            <p:strVal val="#ppt_x"/>
                                          </p:val>
                                        </p:tav>
                                      </p:tavLst>
                                    </p:anim>
                                    <p:anim calcmode="lin" valueType="num">
                                      <p:cBhvr additive="base">
                                        <p:cTn id="83" dur="500" fill="hold"/>
                                        <p:tgtEl>
                                          <p:spTgt spid="15"/>
                                        </p:tgtEl>
                                        <p:attrNameLst>
                                          <p:attrName>ppt_y</p:attrName>
                                        </p:attrNameLst>
                                      </p:cBhvr>
                                      <p:tavLst>
                                        <p:tav tm="0">
                                          <p:val>
                                            <p:strVal val="1+#ppt_h/2"/>
                                          </p:val>
                                        </p:tav>
                                        <p:tav tm="100000">
                                          <p:val>
                                            <p:strVal val="#ppt_y"/>
                                          </p:val>
                                        </p:tav>
                                      </p:tavLst>
                                    </p:anim>
                                  </p:childTnLst>
                                </p:cTn>
                              </p:par>
                              <p:par>
                                <p:cTn id="84" presetID="49" presetClass="entr" presetSubtype="0" decel="10000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p:cTn id="86" dur="500" fill="hold"/>
                                        <p:tgtEl>
                                          <p:spTgt spid="20"/>
                                        </p:tgtEl>
                                        <p:attrNameLst>
                                          <p:attrName>ppt_w</p:attrName>
                                        </p:attrNameLst>
                                      </p:cBhvr>
                                      <p:tavLst>
                                        <p:tav tm="0">
                                          <p:val>
                                            <p:fltVal val="0"/>
                                          </p:val>
                                        </p:tav>
                                        <p:tav tm="100000">
                                          <p:val>
                                            <p:strVal val="#ppt_w"/>
                                          </p:val>
                                        </p:tav>
                                      </p:tavLst>
                                    </p:anim>
                                    <p:anim calcmode="lin" valueType="num">
                                      <p:cBhvr>
                                        <p:cTn id="87" dur="500" fill="hold"/>
                                        <p:tgtEl>
                                          <p:spTgt spid="20"/>
                                        </p:tgtEl>
                                        <p:attrNameLst>
                                          <p:attrName>ppt_h</p:attrName>
                                        </p:attrNameLst>
                                      </p:cBhvr>
                                      <p:tavLst>
                                        <p:tav tm="0">
                                          <p:val>
                                            <p:fltVal val="0"/>
                                          </p:val>
                                        </p:tav>
                                        <p:tav tm="100000">
                                          <p:val>
                                            <p:strVal val="#ppt_h"/>
                                          </p:val>
                                        </p:tav>
                                      </p:tavLst>
                                    </p:anim>
                                    <p:anim calcmode="lin" valueType="num">
                                      <p:cBhvr>
                                        <p:cTn id="88" dur="500" fill="hold"/>
                                        <p:tgtEl>
                                          <p:spTgt spid="20"/>
                                        </p:tgtEl>
                                        <p:attrNameLst>
                                          <p:attrName>style.rotation</p:attrName>
                                        </p:attrNameLst>
                                      </p:cBhvr>
                                      <p:tavLst>
                                        <p:tav tm="0">
                                          <p:val>
                                            <p:fltVal val="360"/>
                                          </p:val>
                                        </p:tav>
                                        <p:tav tm="100000">
                                          <p:val>
                                            <p:fltVal val="0"/>
                                          </p:val>
                                        </p:tav>
                                      </p:tavLst>
                                    </p:anim>
                                    <p:animEffect transition="in" filter="fade">
                                      <p:cBhvr>
                                        <p:cTn id="89" dur="500"/>
                                        <p:tgtEl>
                                          <p:spTgt spid="20"/>
                                        </p:tgtEl>
                                      </p:cBhvr>
                                    </p:animEffect>
                                  </p:childTnLst>
                                </p:cTn>
                              </p:par>
                            </p:childTnLst>
                          </p:cTn>
                        </p:par>
                        <p:par>
                          <p:cTn id="90" fill="hold">
                            <p:stCondLst>
                              <p:cond delay="3800"/>
                            </p:stCondLst>
                            <p:childTnLst>
                              <p:par>
                                <p:cTn id="91" presetID="10" presetClass="entr" presetSubtype="0"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350"/>
                                        <p:tgtEl>
                                          <p:spTgt spid="27"/>
                                        </p:tgtEl>
                                      </p:cBhvr>
                                    </p:animEffect>
                                  </p:childTnLst>
                                </p:cTn>
                              </p:par>
                              <p:par>
                                <p:cTn id="94" presetID="26" presetClass="emph" presetSubtype="0" fill="hold" grpId="1" nodeType="withEffect">
                                  <p:stCondLst>
                                    <p:cond delay="0"/>
                                  </p:stCondLst>
                                  <p:childTnLst>
                                    <p:animEffect transition="out" filter="fade">
                                      <p:cBhvr>
                                        <p:cTn id="95" dur="400" tmFilter="0, 0; .2, .5; .8, .5; 1, 0"/>
                                        <p:tgtEl>
                                          <p:spTgt spid="27"/>
                                        </p:tgtEl>
                                      </p:cBhvr>
                                    </p:animEffect>
                                    <p:animScale>
                                      <p:cBhvr>
                                        <p:cTn id="96" dur="200" autoRev="1" fill="hold"/>
                                        <p:tgtEl>
                                          <p:spTgt spid="27"/>
                                        </p:tgtEl>
                                      </p:cBhvr>
                                      <p:by x="105000" y="105000"/>
                                    </p:animScale>
                                  </p:childTnLst>
                                </p:cTn>
                              </p:par>
                            </p:childTnLst>
                          </p:cTn>
                        </p:par>
                        <p:par>
                          <p:cTn id="97" fill="hold">
                            <p:stCondLst>
                              <p:cond delay="4200"/>
                            </p:stCondLst>
                            <p:childTnLst>
                              <p:par>
                                <p:cTn id="98" presetID="10" presetClass="entr" presetSubtype="0" fill="hold" grpId="0"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500"/>
                                        <p:tgtEl>
                                          <p:spTgt spid="26"/>
                                        </p:tgtEl>
                                      </p:cBhvr>
                                    </p:animEffect>
                                  </p:childTnLst>
                                </p:cTn>
                              </p:par>
                              <p:par>
                                <p:cTn id="101" presetID="49" presetClass="entr" presetSubtype="0" decel="100000"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p:cTn id="103" dur="500" fill="hold"/>
                                        <p:tgtEl>
                                          <p:spTgt spid="21"/>
                                        </p:tgtEl>
                                        <p:attrNameLst>
                                          <p:attrName>ppt_w</p:attrName>
                                        </p:attrNameLst>
                                      </p:cBhvr>
                                      <p:tavLst>
                                        <p:tav tm="0">
                                          <p:val>
                                            <p:fltVal val="0"/>
                                          </p:val>
                                        </p:tav>
                                        <p:tav tm="100000">
                                          <p:val>
                                            <p:strVal val="#ppt_w"/>
                                          </p:val>
                                        </p:tav>
                                      </p:tavLst>
                                    </p:anim>
                                    <p:anim calcmode="lin" valueType="num">
                                      <p:cBhvr>
                                        <p:cTn id="104" dur="500" fill="hold"/>
                                        <p:tgtEl>
                                          <p:spTgt spid="21"/>
                                        </p:tgtEl>
                                        <p:attrNameLst>
                                          <p:attrName>ppt_h</p:attrName>
                                        </p:attrNameLst>
                                      </p:cBhvr>
                                      <p:tavLst>
                                        <p:tav tm="0">
                                          <p:val>
                                            <p:fltVal val="0"/>
                                          </p:val>
                                        </p:tav>
                                        <p:tav tm="100000">
                                          <p:val>
                                            <p:strVal val="#ppt_h"/>
                                          </p:val>
                                        </p:tav>
                                      </p:tavLst>
                                    </p:anim>
                                    <p:anim calcmode="lin" valueType="num">
                                      <p:cBhvr>
                                        <p:cTn id="105" dur="500" fill="hold"/>
                                        <p:tgtEl>
                                          <p:spTgt spid="21"/>
                                        </p:tgtEl>
                                        <p:attrNameLst>
                                          <p:attrName>style.rotation</p:attrName>
                                        </p:attrNameLst>
                                      </p:cBhvr>
                                      <p:tavLst>
                                        <p:tav tm="0">
                                          <p:val>
                                            <p:fltVal val="360"/>
                                          </p:val>
                                        </p:tav>
                                        <p:tav tm="100000">
                                          <p:val>
                                            <p:fltVal val="0"/>
                                          </p:val>
                                        </p:tav>
                                      </p:tavLst>
                                    </p:anim>
                                    <p:animEffect transition="in" filter="fade">
                                      <p:cBhvr>
                                        <p:cTn id="106" dur="500"/>
                                        <p:tgtEl>
                                          <p:spTgt spid="21"/>
                                        </p:tgtEl>
                                      </p:cBhvr>
                                    </p:animEffect>
                                  </p:childTnLst>
                                </p:cTn>
                              </p:par>
                            </p:childTnLst>
                          </p:cTn>
                        </p:par>
                        <p:par>
                          <p:cTn id="107" fill="hold">
                            <p:stCondLst>
                              <p:cond delay="4700"/>
                            </p:stCondLst>
                            <p:childTnLst>
                              <p:par>
                                <p:cTn id="108" presetID="2" presetClass="entr" presetSubtype="4" fill="hold" grpId="0" nodeType="afterEffect">
                                  <p:stCondLst>
                                    <p:cond delay="0"/>
                                  </p:stCondLst>
                                  <p:childTnLst>
                                    <p:set>
                                      <p:cBhvr>
                                        <p:cTn id="109" dur="1" fill="hold">
                                          <p:stCondLst>
                                            <p:cond delay="0"/>
                                          </p:stCondLst>
                                        </p:cTn>
                                        <p:tgtEl>
                                          <p:spTgt spid="33"/>
                                        </p:tgtEl>
                                        <p:attrNameLst>
                                          <p:attrName>style.visibility</p:attrName>
                                        </p:attrNameLst>
                                      </p:cBhvr>
                                      <p:to>
                                        <p:strVal val="visible"/>
                                      </p:to>
                                    </p:set>
                                    <p:anim calcmode="lin" valueType="num">
                                      <p:cBhvr additive="base">
                                        <p:cTn id="110" dur="500" fill="hold"/>
                                        <p:tgtEl>
                                          <p:spTgt spid="33"/>
                                        </p:tgtEl>
                                        <p:attrNameLst>
                                          <p:attrName>ppt_x</p:attrName>
                                        </p:attrNameLst>
                                      </p:cBhvr>
                                      <p:tavLst>
                                        <p:tav tm="0">
                                          <p:val>
                                            <p:strVal val="#ppt_x"/>
                                          </p:val>
                                        </p:tav>
                                        <p:tav tm="100000">
                                          <p:val>
                                            <p:strVal val="#ppt_x"/>
                                          </p:val>
                                        </p:tav>
                                      </p:tavLst>
                                    </p:anim>
                                    <p:anim calcmode="lin" valueType="num">
                                      <p:cBhvr additive="base">
                                        <p:cTn id="111" dur="500" fill="hold"/>
                                        <p:tgtEl>
                                          <p:spTgt spid="33"/>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35"/>
                                        </p:tgtEl>
                                        <p:attrNameLst>
                                          <p:attrName>style.visibility</p:attrName>
                                        </p:attrNameLst>
                                      </p:cBhvr>
                                      <p:to>
                                        <p:strVal val="visible"/>
                                      </p:to>
                                    </p:set>
                                    <p:anim calcmode="lin" valueType="num">
                                      <p:cBhvr additive="base">
                                        <p:cTn id="114" dur="500" fill="hold"/>
                                        <p:tgtEl>
                                          <p:spTgt spid="35"/>
                                        </p:tgtEl>
                                        <p:attrNameLst>
                                          <p:attrName>ppt_x</p:attrName>
                                        </p:attrNameLst>
                                      </p:cBhvr>
                                      <p:tavLst>
                                        <p:tav tm="0">
                                          <p:val>
                                            <p:strVal val="#ppt_x"/>
                                          </p:val>
                                        </p:tav>
                                        <p:tav tm="100000">
                                          <p:val>
                                            <p:strVal val="#ppt_x"/>
                                          </p:val>
                                        </p:tav>
                                      </p:tavLst>
                                    </p:anim>
                                    <p:anim calcmode="lin" valueType="num">
                                      <p:cBhvr additive="base">
                                        <p:cTn id="115" dur="500" fill="hold"/>
                                        <p:tgtEl>
                                          <p:spTgt spid="35"/>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 calcmode="lin" valueType="num">
                                      <p:cBhvr additive="base">
                                        <p:cTn id="118" dur="500" fill="hold"/>
                                        <p:tgtEl>
                                          <p:spTgt spid="34"/>
                                        </p:tgtEl>
                                        <p:attrNameLst>
                                          <p:attrName>ppt_x</p:attrName>
                                        </p:attrNameLst>
                                      </p:cBhvr>
                                      <p:tavLst>
                                        <p:tav tm="0">
                                          <p:val>
                                            <p:strVal val="#ppt_x"/>
                                          </p:val>
                                        </p:tav>
                                        <p:tav tm="100000">
                                          <p:val>
                                            <p:strVal val="#ppt_x"/>
                                          </p:val>
                                        </p:tav>
                                      </p:tavLst>
                                    </p:anim>
                                    <p:anim calcmode="lin" valueType="num">
                                      <p:cBhvr additive="base">
                                        <p:cTn id="119" dur="500" fill="hold"/>
                                        <p:tgtEl>
                                          <p:spTgt spid="34"/>
                                        </p:tgtEl>
                                        <p:attrNameLst>
                                          <p:attrName>ppt_y</p:attrName>
                                        </p:attrNameLst>
                                      </p:cBhvr>
                                      <p:tavLst>
                                        <p:tav tm="0">
                                          <p:val>
                                            <p:strVal val="1+#ppt_h/2"/>
                                          </p:val>
                                        </p:tav>
                                        <p:tav tm="100000">
                                          <p:val>
                                            <p:strVal val="#ppt_y"/>
                                          </p:val>
                                        </p:tav>
                                      </p:tavLst>
                                    </p:anim>
                                  </p:childTnLst>
                                </p:cTn>
                              </p:par>
                            </p:childTnLst>
                          </p:cTn>
                        </p:par>
                        <p:par>
                          <p:cTn id="120" fill="hold">
                            <p:stCondLst>
                              <p:cond delay="5200"/>
                            </p:stCondLst>
                            <p:childTnLst>
                              <p:par>
                                <p:cTn id="121" presetID="10" presetClass="entr" presetSubtype="0" fill="hold" grpId="0" nodeType="afterEffect">
                                  <p:stCondLst>
                                    <p:cond delay="0"/>
                                  </p:stCondLst>
                                  <p:childTnLst>
                                    <p:set>
                                      <p:cBhvr>
                                        <p:cTn id="122" dur="1" fill="hold">
                                          <p:stCondLst>
                                            <p:cond delay="0"/>
                                          </p:stCondLst>
                                        </p:cTn>
                                        <p:tgtEl>
                                          <p:spTgt spid="29"/>
                                        </p:tgtEl>
                                        <p:attrNameLst>
                                          <p:attrName>style.visibility</p:attrName>
                                        </p:attrNameLst>
                                      </p:cBhvr>
                                      <p:to>
                                        <p:strVal val="visible"/>
                                      </p:to>
                                    </p:set>
                                    <p:animEffect transition="in" filter="fade">
                                      <p:cBhvr>
                                        <p:cTn id="123" dur="350"/>
                                        <p:tgtEl>
                                          <p:spTgt spid="29"/>
                                        </p:tgtEl>
                                      </p:cBhvr>
                                    </p:animEffect>
                                  </p:childTnLst>
                                </p:cTn>
                              </p:par>
                              <p:par>
                                <p:cTn id="124" presetID="26" presetClass="emph" presetSubtype="0" fill="hold" grpId="1" nodeType="withEffect">
                                  <p:stCondLst>
                                    <p:cond delay="0"/>
                                  </p:stCondLst>
                                  <p:childTnLst>
                                    <p:animEffect transition="out" filter="fade">
                                      <p:cBhvr>
                                        <p:cTn id="125" dur="400" tmFilter="0, 0; .2, .5; .8, .5; 1, 0"/>
                                        <p:tgtEl>
                                          <p:spTgt spid="29"/>
                                        </p:tgtEl>
                                      </p:cBhvr>
                                    </p:animEffect>
                                    <p:animScale>
                                      <p:cBhvr>
                                        <p:cTn id="126" dur="200" autoRev="1" fill="hold"/>
                                        <p:tgtEl>
                                          <p:spTgt spid="29"/>
                                        </p:tgtEl>
                                      </p:cBhvr>
                                      <p:by x="105000" y="105000"/>
                                    </p:animScale>
                                  </p:childTnLst>
                                </p:cTn>
                              </p:par>
                            </p:childTnLst>
                          </p:cTn>
                        </p:par>
                        <p:par>
                          <p:cTn id="127" fill="hold">
                            <p:stCondLst>
                              <p:cond delay="5600"/>
                            </p:stCondLst>
                            <p:childTnLst>
                              <p:par>
                                <p:cTn id="128" presetID="10" presetClass="entr" presetSubtype="0" fill="hold" grpId="0" nodeType="after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9"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P spid="23" grpId="1"/>
      <p:bldP spid="26" grpId="0"/>
      <p:bldP spid="27" grpId="0"/>
      <p:bldP spid="27" grpId="1"/>
      <p:bldP spid="30" grpId="0" animBg="1"/>
      <p:bldP spid="28" grpId="0"/>
      <p:bldP spid="31" grpId="0" animBg="1"/>
      <p:bldP spid="32" grpId="0" animBg="1"/>
      <p:bldP spid="24" grpId="0"/>
      <p:bldP spid="25" grpId="0"/>
      <p:bldP spid="25" grpId="1"/>
      <p:bldP spid="34" grpId="0" animBg="1"/>
      <p:bldP spid="35" grpId="0" animBg="1"/>
      <p:bldP spid="29" grpId="0"/>
      <p:bldP spid="2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84731" cy="400110"/>
          </a:xfrm>
          <a:prstGeom prst="rect">
            <a:avLst/>
          </a:prstGeom>
          <a:noFill/>
        </p:spPr>
        <p:txBody>
          <a:bodyPr wrap="none" rtlCol="0">
            <a:spAutoFit/>
          </a:bodyPr>
          <a:lstStyle/>
          <a:p>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P</a:t>
            </a:r>
            <a:r>
              <a:rPr lang="en-US" altLang="zh-CN" sz="4800" b="1" dirty="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01</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74094" y="3018332"/>
            <a:ext cx="2823772" cy="791499"/>
          </a:xfrm>
          <a:prstGeom prst="rect">
            <a:avLst/>
          </a:prstGeom>
          <a:noFill/>
        </p:spPr>
        <p:txBody>
          <a:bodyPr wrap="square" rtlCol="0">
            <a:spAutoFit/>
          </a:bodyPr>
          <a:lstStyle/>
          <a:p>
            <a:pPr algn="ctr">
              <a:lnSpc>
                <a:spcPct val="125000"/>
              </a:lnSpc>
            </a:pPr>
            <a:r>
              <a:rPr lang="zh-CN" altLang="en-US" sz="4000" b="1" dirty="0">
                <a:solidFill>
                  <a:srgbClr val="0070C0"/>
                </a:solidFill>
                <a:latin typeface="微软雅黑" pitchFamily="34" charset="-122"/>
                <a:ea typeface="微软雅黑" pitchFamily="34" charset="-122"/>
              </a:rPr>
              <a:t>背景</a:t>
            </a: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238757" y="2193198"/>
              <a:ext cx="1656184" cy="1616633"/>
            </a:xfrm>
            <a:prstGeom prst="rect">
              <a:avLst/>
            </a:prstGeom>
          </p:spPr>
        </p:pic>
      </p:grpSp>
    </p:spTree>
    <p:extLst>
      <p:ext uri="{BB962C8B-B14F-4D97-AF65-F5344CB8AC3E}">
        <p14:creationId xmlns:p14="http://schemas.microsoft.com/office/powerpoint/2010/main" val="29791636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Line 3"/>
          <p:cNvSpPr>
            <a:spLocks noChangeShapeType="1"/>
          </p:cNvSpPr>
          <p:nvPr/>
        </p:nvSpPr>
        <p:spPr bwMode="auto">
          <a:xfrm rot="10800000">
            <a:off x="1641177" y="4270136"/>
            <a:ext cx="2381250" cy="0"/>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8" name="Line 4"/>
          <p:cNvSpPr>
            <a:spLocks noChangeShapeType="1"/>
          </p:cNvSpPr>
          <p:nvPr/>
        </p:nvSpPr>
        <p:spPr bwMode="auto">
          <a:xfrm rot="10800000">
            <a:off x="1645940" y="3501786"/>
            <a:ext cx="3557587" cy="0"/>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9" name="Line 5"/>
          <p:cNvSpPr>
            <a:spLocks noChangeShapeType="1"/>
          </p:cNvSpPr>
          <p:nvPr/>
        </p:nvSpPr>
        <p:spPr bwMode="auto">
          <a:xfrm rot="10800000">
            <a:off x="1626890" y="2892186"/>
            <a:ext cx="4805362" cy="0"/>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1" name="Line 6"/>
          <p:cNvSpPr>
            <a:spLocks noChangeShapeType="1"/>
          </p:cNvSpPr>
          <p:nvPr/>
        </p:nvSpPr>
        <p:spPr bwMode="auto">
          <a:xfrm rot="10800000">
            <a:off x="1638002" y="2234961"/>
            <a:ext cx="5994400" cy="0"/>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2" name="Rectangle 9"/>
          <p:cNvSpPr>
            <a:spLocks noChangeArrowheads="1"/>
          </p:cNvSpPr>
          <p:nvPr/>
        </p:nvSpPr>
        <p:spPr bwMode="auto">
          <a:xfrm>
            <a:off x="6448650" y="2238136"/>
            <a:ext cx="1219200" cy="495300"/>
          </a:xfrm>
          <a:prstGeom prst="rect">
            <a:avLst/>
          </a:prstGeom>
          <a:gradFill rotWithShape="1">
            <a:gsLst>
              <a:gs pos="0">
                <a:srgbClr val="DDDDDD"/>
              </a:gs>
              <a:gs pos="100000">
                <a:srgbClr val="FFFFFF"/>
              </a:gs>
            </a:gsLst>
            <a:lin ang="5400000" scaled="1"/>
          </a:gra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3" name="Rectangle 10"/>
          <p:cNvSpPr>
            <a:spLocks noChangeArrowheads="1"/>
          </p:cNvSpPr>
          <p:nvPr/>
        </p:nvSpPr>
        <p:spPr bwMode="auto">
          <a:xfrm>
            <a:off x="5227340" y="2885836"/>
            <a:ext cx="1219200" cy="495300"/>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kern="0" dirty="0">
              <a:solidFill>
                <a:sysClr val="windowText" lastClr="000000"/>
              </a:solidFill>
              <a:latin typeface="微软雅黑" pitchFamily="34" charset="-122"/>
              <a:ea typeface="微软雅黑" pitchFamily="34" charset="-122"/>
            </a:endParaRPr>
          </a:p>
        </p:txBody>
      </p:sp>
      <p:sp>
        <p:nvSpPr>
          <p:cNvPr id="14" name="Rectangle 11"/>
          <p:cNvSpPr>
            <a:spLocks noChangeArrowheads="1"/>
          </p:cNvSpPr>
          <p:nvPr/>
        </p:nvSpPr>
        <p:spPr bwMode="auto">
          <a:xfrm>
            <a:off x="4041477" y="3506782"/>
            <a:ext cx="1185863" cy="495300"/>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kern="0" dirty="0">
              <a:solidFill>
                <a:sysClr val="windowText" lastClr="000000"/>
              </a:solidFill>
              <a:latin typeface="微软雅黑" pitchFamily="34" charset="-122"/>
              <a:ea typeface="微软雅黑" pitchFamily="34" charset="-122"/>
            </a:endParaRPr>
          </a:p>
        </p:txBody>
      </p:sp>
      <p:sp>
        <p:nvSpPr>
          <p:cNvPr id="15" name="Rectangle 12"/>
          <p:cNvSpPr>
            <a:spLocks noChangeArrowheads="1"/>
          </p:cNvSpPr>
          <p:nvPr/>
        </p:nvSpPr>
        <p:spPr bwMode="auto">
          <a:xfrm>
            <a:off x="2574627" y="4266961"/>
            <a:ext cx="1466850" cy="495300"/>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kern="0" dirty="0">
              <a:solidFill>
                <a:sysClr val="windowText" lastClr="000000"/>
              </a:solidFill>
              <a:latin typeface="微软雅黑" pitchFamily="34" charset="-122"/>
              <a:ea typeface="微软雅黑" pitchFamily="34" charset="-122"/>
            </a:endParaRPr>
          </a:p>
        </p:txBody>
      </p:sp>
      <p:sp>
        <p:nvSpPr>
          <p:cNvPr id="16" name="Line 13"/>
          <p:cNvSpPr>
            <a:spLocks noChangeShapeType="1"/>
          </p:cNvSpPr>
          <p:nvPr/>
        </p:nvSpPr>
        <p:spPr bwMode="auto">
          <a:xfrm>
            <a:off x="1633240" y="4778136"/>
            <a:ext cx="6103937" cy="0"/>
          </a:xfrm>
          <a:prstGeom prst="line">
            <a:avLst/>
          </a:prstGeom>
          <a:noFill/>
          <a:ln w="952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17" name="Line 14"/>
          <p:cNvSpPr>
            <a:spLocks noChangeShapeType="1"/>
          </p:cNvSpPr>
          <p:nvPr/>
        </p:nvSpPr>
        <p:spPr bwMode="auto">
          <a:xfrm rot="16200000">
            <a:off x="-20935" y="3125549"/>
            <a:ext cx="3308350" cy="0"/>
          </a:xfrm>
          <a:prstGeom prst="line">
            <a:avLst/>
          </a:prstGeom>
          <a:noFill/>
          <a:ln w="952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8" name="Line 15"/>
          <p:cNvSpPr>
            <a:spLocks noChangeShapeType="1"/>
          </p:cNvSpPr>
          <p:nvPr/>
        </p:nvSpPr>
        <p:spPr bwMode="auto">
          <a:xfrm flipV="1">
            <a:off x="1636415" y="1522174"/>
            <a:ext cx="6103937" cy="3248025"/>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9" name="Line 16"/>
          <p:cNvSpPr>
            <a:spLocks noChangeShapeType="1"/>
          </p:cNvSpPr>
          <p:nvPr/>
        </p:nvSpPr>
        <p:spPr bwMode="auto">
          <a:xfrm rot="16200000">
            <a:off x="924421" y="3126343"/>
            <a:ext cx="3309937" cy="0"/>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0" name="Line 17"/>
          <p:cNvSpPr>
            <a:spLocks noChangeShapeType="1"/>
          </p:cNvSpPr>
          <p:nvPr/>
        </p:nvSpPr>
        <p:spPr bwMode="auto">
          <a:xfrm rot="16200000">
            <a:off x="2384921" y="3126343"/>
            <a:ext cx="3309937" cy="0"/>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1" name="Line 18"/>
          <p:cNvSpPr>
            <a:spLocks noChangeShapeType="1"/>
          </p:cNvSpPr>
          <p:nvPr/>
        </p:nvSpPr>
        <p:spPr bwMode="auto">
          <a:xfrm rot="16200000">
            <a:off x="3572371" y="3126343"/>
            <a:ext cx="3309937" cy="0"/>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2" name="Line 19"/>
          <p:cNvSpPr>
            <a:spLocks noChangeShapeType="1"/>
          </p:cNvSpPr>
          <p:nvPr/>
        </p:nvSpPr>
        <p:spPr bwMode="auto">
          <a:xfrm rot="16200000">
            <a:off x="4791571" y="3126343"/>
            <a:ext cx="3309937" cy="0"/>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nvGrpSpPr>
          <p:cNvPr id="23" name="Group 20"/>
          <p:cNvGrpSpPr>
            <a:grpSpLocks/>
          </p:cNvGrpSpPr>
          <p:nvPr/>
        </p:nvGrpSpPr>
        <p:grpSpPr bwMode="auto">
          <a:xfrm>
            <a:off x="2344440" y="4058999"/>
            <a:ext cx="479425" cy="466725"/>
            <a:chOff x="0" y="0"/>
            <a:chExt cx="784" cy="765"/>
          </a:xfrm>
        </p:grpSpPr>
        <p:grpSp>
          <p:nvGrpSpPr>
            <p:cNvPr id="24" name="Group 21"/>
            <p:cNvGrpSpPr>
              <a:grpSpLocks/>
            </p:cNvGrpSpPr>
            <p:nvPr/>
          </p:nvGrpSpPr>
          <p:grpSpPr bwMode="auto">
            <a:xfrm>
              <a:off x="0" y="0"/>
              <a:ext cx="784" cy="765"/>
              <a:chOff x="0" y="0"/>
              <a:chExt cx="1042" cy="1019"/>
            </a:xfrm>
          </p:grpSpPr>
          <p:grpSp>
            <p:nvGrpSpPr>
              <p:cNvPr id="26" name="Group 22"/>
              <p:cNvGrpSpPr>
                <a:grpSpLocks/>
              </p:cNvGrpSpPr>
              <p:nvPr/>
            </p:nvGrpSpPr>
            <p:grpSpPr bwMode="auto">
              <a:xfrm>
                <a:off x="0" y="0"/>
                <a:ext cx="1042" cy="1019"/>
                <a:chOff x="0" y="0"/>
                <a:chExt cx="1042" cy="1019"/>
              </a:xfrm>
            </p:grpSpPr>
            <p:pic>
              <p:nvPicPr>
                <p:cNvPr id="28" name="Picture 23"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Oval 24"/>
                <p:cNvSpPr>
                  <a:spLocks noChangeArrowheads="1"/>
                </p:cNvSpPr>
                <p:nvPr/>
              </p:nvSpPr>
              <p:spPr bwMode="auto">
                <a:xfrm>
                  <a:off x="0" y="0"/>
                  <a:ext cx="1035" cy="1019"/>
                </a:xfrm>
                <a:prstGeom prst="ellipse">
                  <a:avLst/>
                </a:prstGeom>
                <a:solidFill>
                  <a:srgbClr val="0070C0"/>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dirty="0">
                    <a:solidFill>
                      <a:sysClr val="windowText" lastClr="000000"/>
                    </a:solidFill>
                    <a:effectLst/>
                    <a:uLnTx/>
                    <a:uFillTx/>
                    <a:latin typeface="Impact" pitchFamily="34" charset="0"/>
                    <a:ea typeface="微软雅黑" pitchFamily="34" charset="-122"/>
                  </a:endParaRPr>
                </a:p>
              </p:txBody>
            </p:sp>
          </p:grpSp>
          <p:pic>
            <p:nvPicPr>
              <p:cNvPr id="27" name="Picture 25"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WordArt 26"/>
            <p:cNvSpPr>
              <a:spLocks noChangeArrowheads="1" noChangeShapeType="1"/>
            </p:cNvSpPr>
            <p:nvPr/>
          </p:nvSpPr>
          <p:spPr bwMode="auto">
            <a:xfrm>
              <a:off x="288" y="227"/>
              <a:ext cx="157" cy="299"/>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10" cap="none" spc="0" normalizeH="0" baseline="0" noProof="0" dirty="0">
                  <a:ln w="9525">
                    <a:noFill/>
                    <a:round/>
                    <a:headEnd/>
                    <a:tailEnd/>
                  </a:ln>
                  <a:solidFill>
                    <a:schemeClr val="bg1"/>
                  </a:solidFill>
                  <a:effectLst/>
                  <a:uLnTx/>
                  <a:uFillTx/>
                  <a:latin typeface="Impact" pitchFamily="34" charset="0"/>
                  <a:ea typeface="微软雅黑" pitchFamily="34" charset="-122"/>
                </a:rPr>
                <a:t>1</a:t>
              </a:r>
              <a:endParaRPr kumimoji="0" lang="zh-CN" altLang="en-US" sz="2400" i="0" u="none" strike="noStrike" kern="10" cap="none" spc="0" normalizeH="0" baseline="0" noProof="0" dirty="0">
                <a:ln w="9525">
                  <a:noFill/>
                  <a:round/>
                  <a:headEnd/>
                  <a:tailEnd/>
                </a:ln>
                <a:solidFill>
                  <a:schemeClr val="bg1"/>
                </a:solidFill>
                <a:effectLst/>
                <a:uLnTx/>
                <a:uFillTx/>
                <a:latin typeface="Impact" pitchFamily="34" charset="0"/>
                <a:ea typeface="微软雅黑" pitchFamily="34" charset="-122"/>
              </a:endParaRPr>
            </a:p>
          </p:txBody>
        </p:sp>
      </p:grpSp>
      <p:grpSp>
        <p:nvGrpSpPr>
          <p:cNvPr id="30" name="Group 27"/>
          <p:cNvGrpSpPr>
            <a:grpSpLocks/>
          </p:cNvGrpSpPr>
          <p:nvPr/>
        </p:nvGrpSpPr>
        <p:grpSpPr bwMode="auto">
          <a:xfrm>
            <a:off x="3793827" y="3217624"/>
            <a:ext cx="479425" cy="466725"/>
            <a:chOff x="0" y="0"/>
            <a:chExt cx="302" cy="294"/>
          </a:xfrm>
        </p:grpSpPr>
        <p:grpSp>
          <p:nvGrpSpPr>
            <p:cNvPr id="31" name="Group 28"/>
            <p:cNvGrpSpPr>
              <a:grpSpLocks/>
            </p:cNvGrpSpPr>
            <p:nvPr/>
          </p:nvGrpSpPr>
          <p:grpSpPr bwMode="auto">
            <a:xfrm>
              <a:off x="0" y="0"/>
              <a:ext cx="302" cy="294"/>
              <a:chOff x="0" y="0"/>
              <a:chExt cx="1042" cy="1019"/>
            </a:xfrm>
          </p:grpSpPr>
          <p:grpSp>
            <p:nvGrpSpPr>
              <p:cNvPr id="33" name="Group 29"/>
              <p:cNvGrpSpPr>
                <a:grpSpLocks/>
              </p:cNvGrpSpPr>
              <p:nvPr/>
            </p:nvGrpSpPr>
            <p:grpSpPr bwMode="auto">
              <a:xfrm>
                <a:off x="0" y="0"/>
                <a:ext cx="1042" cy="1019"/>
                <a:chOff x="0" y="0"/>
                <a:chExt cx="1042" cy="1019"/>
              </a:xfrm>
            </p:grpSpPr>
            <p:pic>
              <p:nvPicPr>
                <p:cNvPr id="35" name="Picture 30"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Oval 31"/>
                <p:cNvSpPr>
                  <a:spLocks noChangeArrowheads="1"/>
                </p:cNvSpPr>
                <p:nvPr/>
              </p:nvSpPr>
              <p:spPr bwMode="auto">
                <a:xfrm>
                  <a:off x="0" y="0"/>
                  <a:ext cx="1035" cy="1019"/>
                </a:xfrm>
                <a:prstGeom prst="ellipse">
                  <a:avLst/>
                </a:prstGeom>
                <a:solidFill>
                  <a:srgbClr val="0070C0"/>
                </a:solidFill>
                <a:ln w="19050">
                  <a:solidFill>
                    <a:srgbClr val="FFFFFF"/>
                  </a:solidFill>
                  <a:round/>
                  <a:headEnd/>
                  <a:tailEnd/>
                </a:ln>
              </p:spPr>
              <p:txBody>
                <a:bodyPr wrap="none" anchor="ctr"/>
                <a:lstStyle/>
                <a:p>
                  <a:endParaRPr lang="zh-CN" altLang="en-US" kern="0" dirty="0">
                    <a:solidFill>
                      <a:sysClr val="windowText" lastClr="000000"/>
                    </a:solidFill>
                    <a:latin typeface="Impact" pitchFamily="34" charset="0"/>
                    <a:ea typeface="微软雅黑" pitchFamily="34" charset="-122"/>
                  </a:endParaRPr>
                </a:p>
              </p:txBody>
            </p:sp>
          </p:grpSp>
          <p:pic>
            <p:nvPicPr>
              <p:cNvPr id="34" name="Picture 32"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WordArt 33"/>
            <p:cNvSpPr>
              <a:spLocks noChangeArrowheads="1" noChangeShapeType="1"/>
            </p:cNvSpPr>
            <p:nvPr/>
          </p:nvSpPr>
          <p:spPr bwMode="auto">
            <a:xfrm>
              <a:off x="111" y="87"/>
              <a:ext cx="78" cy="11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10" cap="none" spc="0" normalizeH="0" baseline="0" noProof="0" dirty="0">
                  <a:ln w="9525">
                    <a:noFill/>
                    <a:round/>
                    <a:headEnd/>
                    <a:tailEnd/>
                  </a:ln>
                  <a:solidFill>
                    <a:schemeClr val="bg1"/>
                  </a:solidFill>
                  <a:effectLst/>
                  <a:uLnTx/>
                  <a:uFillTx/>
                  <a:latin typeface="Impact" pitchFamily="34" charset="0"/>
                  <a:ea typeface="微软雅黑" pitchFamily="34" charset="-122"/>
                </a:rPr>
                <a:t>2</a:t>
              </a:r>
              <a:endParaRPr kumimoji="0" lang="zh-CN" altLang="en-US" sz="2400" i="0" u="none" strike="noStrike" kern="10" cap="none" spc="0" normalizeH="0" baseline="0" noProof="0" dirty="0">
                <a:ln w="9525">
                  <a:noFill/>
                  <a:round/>
                  <a:headEnd/>
                  <a:tailEnd/>
                </a:ln>
                <a:solidFill>
                  <a:schemeClr val="bg1"/>
                </a:solidFill>
                <a:effectLst/>
                <a:uLnTx/>
                <a:uFillTx/>
                <a:latin typeface="Impact" pitchFamily="34" charset="0"/>
                <a:ea typeface="微软雅黑" pitchFamily="34" charset="-122"/>
              </a:endParaRPr>
            </a:p>
          </p:txBody>
        </p:sp>
      </p:grpSp>
      <p:grpSp>
        <p:nvGrpSpPr>
          <p:cNvPr id="37" name="Group 34"/>
          <p:cNvGrpSpPr>
            <a:grpSpLocks/>
          </p:cNvGrpSpPr>
          <p:nvPr/>
        </p:nvGrpSpPr>
        <p:grpSpPr bwMode="auto">
          <a:xfrm>
            <a:off x="4924127" y="2574686"/>
            <a:ext cx="605563" cy="593725"/>
            <a:chOff x="0" y="0"/>
            <a:chExt cx="300" cy="294"/>
          </a:xfrm>
        </p:grpSpPr>
        <p:grpSp>
          <p:nvGrpSpPr>
            <p:cNvPr id="38" name="Group 35"/>
            <p:cNvGrpSpPr>
              <a:grpSpLocks/>
            </p:cNvGrpSpPr>
            <p:nvPr/>
          </p:nvGrpSpPr>
          <p:grpSpPr bwMode="auto">
            <a:xfrm>
              <a:off x="0" y="0"/>
              <a:ext cx="300" cy="294"/>
              <a:chOff x="0" y="0"/>
              <a:chExt cx="1035" cy="1019"/>
            </a:xfrm>
          </p:grpSpPr>
          <p:sp>
            <p:nvSpPr>
              <p:cNvPr id="40" name="Oval 38"/>
              <p:cNvSpPr>
                <a:spLocks noChangeArrowheads="1"/>
              </p:cNvSpPr>
              <p:nvPr/>
            </p:nvSpPr>
            <p:spPr bwMode="auto">
              <a:xfrm>
                <a:off x="0" y="0"/>
                <a:ext cx="1035" cy="1019"/>
              </a:xfrm>
              <a:prstGeom prst="ellipse">
                <a:avLst/>
              </a:prstGeom>
              <a:solidFill>
                <a:srgbClr val="0070C0"/>
              </a:solidFill>
              <a:ln w="9525">
                <a:solidFill>
                  <a:srgbClr val="0070C0"/>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pic>
            <p:nvPicPr>
              <p:cNvPr id="41" name="Picture 39"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 y="32"/>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WordArt 40"/>
            <p:cNvSpPr>
              <a:spLocks noChangeArrowheads="1" noChangeShapeType="1"/>
            </p:cNvSpPr>
            <p:nvPr/>
          </p:nvSpPr>
          <p:spPr bwMode="auto">
            <a:xfrm>
              <a:off x="111" y="87"/>
              <a:ext cx="78" cy="11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10" cap="none" spc="0" normalizeH="0" baseline="0" noProof="0" dirty="0">
                  <a:ln w="9525">
                    <a:noFill/>
                    <a:round/>
                    <a:headEnd/>
                    <a:tailEnd/>
                  </a:ln>
                  <a:solidFill>
                    <a:srgbClr val="FFFFFF"/>
                  </a:solidFill>
                  <a:effectLst/>
                  <a:uLnTx/>
                  <a:uFillTx/>
                  <a:latin typeface="Impact" pitchFamily="34" charset="0"/>
                  <a:ea typeface="微软雅黑" pitchFamily="34" charset="-122"/>
                </a:rPr>
                <a:t>3</a:t>
              </a:r>
              <a:endParaRPr kumimoji="0" lang="zh-CN" altLang="en-US" sz="2400" b="0" i="0" u="none" strike="noStrike" kern="10" cap="none" spc="0" normalizeH="0" baseline="0" noProof="0" dirty="0">
                <a:ln w="9525">
                  <a:noFill/>
                  <a:round/>
                  <a:headEnd/>
                  <a:tailEnd/>
                </a:ln>
                <a:solidFill>
                  <a:srgbClr val="FFFFFF"/>
                </a:solidFill>
                <a:effectLst/>
                <a:uLnTx/>
                <a:uFillTx/>
                <a:latin typeface="Impact" pitchFamily="34" charset="0"/>
                <a:ea typeface="微软雅黑" pitchFamily="34" charset="-122"/>
              </a:endParaRPr>
            </a:p>
          </p:txBody>
        </p:sp>
      </p:grpSp>
      <p:grpSp>
        <p:nvGrpSpPr>
          <p:cNvPr id="42" name="Group 41"/>
          <p:cNvGrpSpPr>
            <a:grpSpLocks/>
          </p:cNvGrpSpPr>
          <p:nvPr/>
        </p:nvGrpSpPr>
        <p:grpSpPr bwMode="auto">
          <a:xfrm>
            <a:off x="6216352" y="1982549"/>
            <a:ext cx="479425" cy="466725"/>
            <a:chOff x="0" y="0"/>
            <a:chExt cx="302" cy="294"/>
          </a:xfrm>
        </p:grpSpPr>
        <p:grpSp>
          <p:nvGrpSpPr>
            <p:cNvPr id="43" name="Group 42"/>
            <p:cNvGrpSpPr>
              <a:grpSpLocks/>
            </p:cNvGrpSpPr>
            <p:nvPr/>
          </p:nvGrpSpPr>
          <p:grpSpPr bwMode="auto">
            <a:xfrm>
              <a:off x="0" y="0"/>
              <a:ext cx="302" cy="294"/>
              <a:chOff x="0" y="0"/>
              <a:chExt cx="1042" cy="1019"/>
            </a:xfrm>
          </p:grpSpPr>
          <p:grpSp>
            <p:nvGrpSpPr>
              <p:cNvPr id="45" name="Group 43"/>
              <p:cNvGrpSpPr>
                <a:grpSpLocks/>
              </p:cNvGrpSpPr>
              <p:nvPr/>
            </p:nvGrpSpPr>
            <p:grpSpPr bwMode="auto">
              <a:xfrm>
                <a:off x="0" y="0"/>
                <a:ext cx="1042" cy="1019"/>
                <a:chOff x="0" y="0"/>
                <a:chExt cx="1042" cy="1019"/>
              </a:xfrm>
            </p:grpSpPr>
            <p:pic>
              <p:nvPicPr>
                <p:cNvPr id="47" name="Picture 4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Oval 45"/>
                <p:cNvSpPr>
                  <a:spLocks noChangeArrowheads="1"/>
                </p:cNvSpPr>
                <p:nvPr/>
              </p:nvSpPr>
              <p:spPr bwMode="auto">
                <a:xfrm>
                  <a:off x="0" y="0"/>
                  <a:ext cx="1035" cy="1019"/>
                </a:xfrm>
                <a:prstGeom prst="ellipse">
                  <a:avLst/>
                </a:prstGeom>
                <a:solidFill>
                  <a:srgbClr val="0070C0"/>
                </a:solidFill>
                <a:ln w="19050">
                  <a:solidFill>
                    <a:srgbClr val="FFFFFF"/>
                  </a:solidFill>
                  <a:round/>
                  <a:headEnd/>
                  <a:tailEnd/>
                </a:ln>
              </p:spPr>
              <p:txBody>
                <a:bodyPr wrap="none" anchor="ctr"/>
                <a:lstStyle/>
                <a:p>
                  <a:endParaRPr lang="zh-CN" altLang="en-US" kern="0" dirty="0">
                    <a:solidFill>
                      <a:schemeClr val="bg1"/>
                    </a:solidFill>
                    <a:latin typeface="Impact" pitchFamily="34" charset="0"/>
                    <a:ea typeface="微软雅黑" pitchFamily="34" charset="-122"/>
                  </a:endParaRPr>
                </a:p>
              </p:txBody>
            </p:sp>
          </p:grpSp>
          <p:pic>
            <p:nvPicPr>
              <p:cNvPr id="46" name="Picture 4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WordArt 47"/>
            <p:cNvSpPr>
              <a:spLocks noChangeArrowheads="1" noChangeShapeType="1"/>
            </p:cNvSpPr>
            <p:nvPr/>
          </p:nvSpPr>
          <p:spPr bwMode="auto">
            <a:xfrm>
              <a:off x="111" y="87"/>
              <a:ext cx="78" cy="11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10" cap="none" spc="0" normalizeH="0" baseline="0" noProof="0" dirty="0">
                  <a:ln w="9525">
                    <a:noFill/>
                    <a:round/>
                    <a:headEnd/>
                    <a:tailEnd/>
                  </a:ln>
                  <a:solidFill>
                    <a:schemeClr val="bg1"/>
                  </a:solidFill>
                  <a:effectLst/>
                  <a:uLnTx/>
                  <a:uFillTx/>
                  <a:latin typeface="Impact" pitchFamily="34" charset="0"/>
                  <a:ea typeface="微软雅黑" pitchFamily="34" charset="-122"/>
                </a:rPr>
                <a:t>4</a:t>
              </a:r>
              <a:endParaRPr kumimoji="0" lang="zh-CN" altLang="en-US" sz="2400" i="0" u="none" strike="noStrike" kern="10" cap="none" spc="0" normalizeH="0" baseline="0" noProof="0" dirty="0">
                <a:ln w="9525">
                  <a:noFill/>
                  <a:round/>
                  <a:headEnd/>
                  <a:tailEnd/>
                </a:ln>
                <a:solidFill>
                  <a:schemeClr val="bg1"/>
                </a:solidFill>
                <a:effectLst/>
                <a:uLnTx/>
                <a:uFillTx/>
                <a:latin typeface="Impact" pitchFamily="34" charset="0"/>
                <a:ea typeface="微软雅黑" pitchFamily="34" charset="-122"/>
              </a:endParaRPr>
            </a:p>
          </p:txBody>
        </p:sp>
      </p:grpSp>
      <p:sp>
        <p:nvSpPr>
          <p:cNvPr id="49" name="Rectangle 48"/>
          <p:cNvSpPr>
            <a:spLocks noChangeArrowheads="1"/>
          </p:cNvSpPr>
          <p:nvPr/>
        </p:nvSpPr>
        <p:spPr bwMode="auto">
          <a:xfrm>
            <a:off x="2580977" y="4275270"/>
            <a:ext cx="14493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pPr>
            <a:r>
              <a:rPr lang="zh-CN" altLang="en-US" sz="1000" kern="0" dirty="0">
                <a:solidFill>
                  <a:srgbClr val="0070C0"/>
                </a:solidFill>
                <a:latin typeface="微软雅黑" pitchFamily="34" charset="-122"/>
                <a:ea typeface="微软雅黑" pitchFamily="34" charset="-122"/>
              </a:rPr>
              <a:t>单击此处添加</a:t>
            </a:r>
          </a:p>
          <a:p>
            <a:pPr algn="ctr">
              <a:lnSpc>
                <a:spcPct val="150000"/>
              </a:lnSpc>
            </a:pPr>
            <a:r>
              <a:rPr lang="zh-CN" altLang="en-US" sz="1000" kern="0" dirty="0">
                <a:solidFill>
                  <a:srgbClr val="0070C0"/>
                </a:solidFill>
                <a:latin typeface="微软雅黑" pitchFamily="34" charset="-122"/>
                <a:ea typeface="微软雅黑" pitchFamily="34" charset="-122"/>
              </a:rPr>
              <a:t>段落文字内容</a:t>
            </a:r>
          </a:p>
        </p:txBody>
      </p:sp>
      <p:sp>
        <p:nvSpPr>
          <p:cNvPr id="50" name="Rectangle 49"/>
          <p:cNvSpPr>
            <a:spLocks noChangeArrowheads="1"/>
          </p:cNvSpPr>
          <p:nvPr/>
        </p:nvSpPr>
        <p:spPr bwMode="auto">
          <a:xfrm>
            <a:off x="4036715" y="3501786"/>
            <a:ext cx="119856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pPr>
            <a:r>
              <a:rPr lang="zh-CN" altLang="en-US" sz="1000" kern="0" dirty="0">
                <a:solidFill>
                  <a:srgbClr val="0070C0"/>
                </a:solidFill>
                <a:latin typeface="微软雅黑" pitchFamily="34" charset="-122"/>
                <a:ea typeface="微软雅黑" pitchFamily="34" charset="-122"/>
              </a:rPr>
              <a:t>单击此处添加</a:t>
            </a:r>
          </a:p>
          <a:p>
            <a:pPr algn="ctr">
              <a:lnSpc>
                <a:spcPct val="150000"/>
              </a:lnSpc>
            </a:pPr>
            <a:r>
              <a:rPr lang="zh-CN" altLang="en-US" sz="1000" kern="0" dirty="0">
                <a:solidFill>
                  <a:srgbClr val="0070C0"/>
                </a:solidFill>
                <a:latin typeface="微软雅黑" pitchFamily="34" charset="-122"/>
                <a:ea typeface="微软雅黑" pitchFamily="34" charset="-122"/>
              </a:rPr>
              <a:t>段落文字内容</a:t>
            </a:r>
          </a:p>
        </p:txBody>
      </p:sp>
      <p:sp>
        <p:nvSpPr>
          <p:cNvPr id="51" name="Rectangle 50"/>
          <p:cNvSpPr>
            <a:spLocks noChangeArrowheads="1"/>
          </p:cNvSpPr>
          <p:nvPr/>
        </p:nvSpPr>
        <p:spPr bwMode="auto">
          <a:xfrm>
            <a:off x="5344218" y="2892187"/>
            <a:ext cx="119856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pPr>
            <a:r>
              <a:rPr lang="zh-CN" altLang="en-US" sz="1000" kern="0" dirty="0">
                <a:solidFill>
                  <a:srgbClr val="0070C0"/>
                </a:solidFill>
                <a:latin typeface="微软雅黑" pitchFamily="34" charset="-122"/>
                <a:ea typeface="微软雅黑" pitchFamily="34" charset="-122"/>
              </a:rPr>
              <a:t>单击此处添加</a:t>
            </a:r>
          </a:p>
          <a:p>
            <a:pPr algn="ctr">
              <a:lnSpc>
                <a:spcPct val="150000"/>
              </a:lnSpc>
            </a:pPr>
            <a:r>
              <a:rPr lang="zh-CN" altLang="en-US" sz="1000" kern="0" dirty="0">
                <a:solidFill>
                  <a:srgbClr val="0070C0"/>
                </a:solidFill>
                <a:latin typeface="微软雅黑" pitchFamily="34" charset="-122"/>
                <a:ea typeface="微软雅黑" pitchFamily="34" charset="-122"/>
              </a:rPr>
              <a:t>段落文字内容</a:t>
            </a:r>
          </a:p>
        </p:txBody>
      </p:sp>
      <p:sp>
        <p:nvSpPr>
          <p:cNvPr id="52" name="Rectangle 51"/>
          <p:cNvSpPr>
            <a:spLocks noChangeArrowheads="1"/>
          </p:cNvSpPr>
          <p:nvPr/>
        </p:nvSpPr>
        <p:spPr bwMode="auto">
          <a:xfrm>
            <a:off x="6456588" y="2230992"/>
            <a:ext cx="119856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pPr>
            <a:r>
              <a:rPr lang="zh-CN" altLang="en-US" sz="1000" kern="0" dirty="0">
                <a:solidFill>
                  <a:srgbClr val="0070C0"/>
                </a:solidFill>
                <a:latin typeface="微软雅黑" pitchFamily="34" charset="-122"/>
                <a:ea typeface="微软雅黑" pitchFamily="34" charset="-122"/>
              </a:rPr>
              <a:t>单击此处添加</a:t>
            </a:r>
          </a:p>
          <a:p>
            <a:pPr algn="ctr">
              <a:lnSpc>
                <a:spcPct val="150000"/>
              </a:lnSpc>
            </a:pPr>
            <a:r>
              <a:rPr lang="zh-CN" altLang="en-US" sz="1000" kern="0" dirty="0">
                <a:solidFill>
                  <a:srgbClr val="0070C0"/>
                </a:solidFill>
                <a:latin typeface="微软雅黑" pitchFamily="34" charset="-122"/>
                <a:ea typeface="微软雅黑" pitchFamily="34" charset="-122"/>
              </a:rPr>
              <a:t>段落文字内容</a:t>
            </a:r>
          </a:p>
        </p:txBody>
      </p:sp>
      <p:sp>
        <p:nvSpPr>
          <p:cNvPr id="53" name="Text Box 52"/>
          <p:cNvSpPr txBox="1">
            <a:spLocks noChangeArrowheads="1"/>
          </p:cNvSpPr>
          <p:nvPr/>
        </p:nvSpPr>
        <p:spPr bwMode="auto">
          <a:xfrm>
            <a:off x="1125537" y="1451784"/>
            <a:ext cx="46166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eaLnBrk="0" fontAlgn="base" hangingPunct="0">
              <a:spcBef>
                <a:spcPct val="0"/>
              </a:spcBef>
              <a:spcAft>
                <a:spcPct val="0"/>
              </a:spcAft>
              <a:defRPr i="1">
                <a:solidFill>
                  <a:schemeClr val="tx1"/>
                </a:solidFill>
                <a:latin typeface="Arial" charset="0"/>
                <a:ea typeface="华文细黑" pitchFamily="2" charset="-122"/>
              </a:defRPr>
            </a:lvl6pPr>
            <a:lvl7pPr marL="2971800" indent="-228600" eaLnBrk="0" fontAlgn="base" hangingPunct="0">
              <a:spcBef>
                <a:spcPct val="0"/>
              </a:spcBef>
              <a:spcAft>
                <a:spcPct val="0"/>
              </a:spcAft>
              <a:defRPr i="1">
                <a:solidFill>
                  <a:schemeClr val="tx1"/>
                </a:solidFill>
                <a:latin typeface="Arial" charset="0"/>
                <a:ea typeface="华文细黑" pitchFamily="2" charset="-122"/>
              </a:defRPr>
            </a:lvl7pPr>
            <a:lvl8pPr marL="3429000" indent="-228600" eaLnBrk="0" fontAlgn="base" hangingPunct="0">
              <a:spcBef>
                <a:spcPct val="0"/>
              </a:spcBef>
              <a:spcAft>
                <a:spcPct val="0"/>
              </a:spcAft>
              <a:defRPr i="1">
                <a:solidFill>
                  <a:schemeClr val="tx1"/>
                </a:solidFill>
                <a:latin typeface="Arial" charset="0"/>
                <a:ea typeface="华文细黑" pitchFamily="2" charset="-122"/>
              </a:defRPr>
            </a:lvl8pPr>
            <a:lvl9pPr marL="3886200" indent="-228600" eaLnBrk="0" fontAlgn="base" hangingPunct="0">
              <a:spcBef>
                <a:spcPct val="0"/>
              </a:spcBef>
              <a:spcAft>
                <a:spcPct val="0"/>
              </a:spcAft>
              <a:defRPr i="1">
                <a:solidFill>
                  <a:schemeClr val="tx1"/>
                </a:solidFill>
                <a:latin typeface="Arial" charset="0"/>
                <a:ea typeface="华文细黑"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lang="zh-CN" altLang="en-US" b="1" i="0" kern="0" dirty="0">
                <a:solidFill>
                  <a:schemeClr val="tx1">
                    <a:lumMod val="75000"/>
                    <a:lumOff val="25000"/>
                  </a:schemeClr>
                </a:solidFill>
                <a:latin typeface="微软雅黑" pitchFamily="34" charset="-122"/>
                <a:ea typeface="微软雅黑" pitchFamily="34" charset="-122"/>
              </a:rPr>
              <a:t>标题</a:t>
            </a:r>
            <a:endParaRPr kumimoji="0" lang="zh-CN" altLang="en-US" sz="18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p:txBody>
      </p:sp>
      <p:sp>
        <p:nvSpPr>
          <p:cNvPr id="54" name="Text Box 53"/>
          <p:cNvSpPr txBox="1">
            <a:spLocks noChangeArrowheads="1"/>
          </p:cNvSpPr>
          <p:nvPr/>
        </p:nvSpPr>
        <p:spPr bwMode="auto">
          <a:xfrm>
            <a:off x="2203152" y="4853979"/>
            <a:ext cx="749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eaLnBrk="0" fontAlgn="base" hangingPunct="0">
              <a:spcBef>
                <a:spcPct val="0"/>
              </a:spcBef>
              <a:spcAft>
                <a:spcPct val="0"/>
              </a:spcAft>
              <a:defRPr i="1">
                <a:solidFill>
                  <a:schemeClr val="tx1"/>
                </a:solidFill>
                <a:latin typeface="Arial" charset="0"/>
                <a:ea typeface="华文细黑" pitchFamily="2" charset="-122"/>
              </a:defRPr>
            </a:lvl6pPr>
            <a:lvl7pPr marL="2971800" indent="-228600" eaLnBrk="0" fontAlgn="base" hangingPunct="0">
              <a:spcBef>
                <a:spcPct val="0"/>
              </a:spcBef>
              <a:spcAft>
                <a:spcPct val="0"/>
              </a:spcAft>
              <a:defRPr i="1">
                <a:solidFill>
                  <a:schemeClr val="tx1"/>
                </a:solidFill>
                <a:latin typeface="Arial" charset="0"/>
                <a:ea typeface="华文细黑" pitchFamily="2" charset="-122"/>
              </a:defRPr>
            </a:lvl7pPr>
            <a:lvl8pPr marL="3429000" indent="-228600" eaLnBrk="0" fontAlgn="base" hangingPunct="0">
              <a:spcBef>
                <a:spcPct val="0"/>
              </a:spcBef>
              <a:spcAft>
                <a:spcPct val="0"/>
              </a:spcAft>
              <a:defRPr i="1">
                <a:solidFill>
                  <a:schemeClr val="tx1"/>
                </a:solidFill>
                <a:latin typeface="Arial" charset="0"/>
                <a:ea typeface="华文细黑" pitchFamily="2" charset="-122"/>
              </a:defRPr>
            </a:lvl8pPr>
            <a:lvl9pPr marL="3886200" indent="-228600" eaLnBrk="0" fontAlgn="base" hangingPunct="0">
              <a:spcBef>
                <a:spcPct val="0"/>
              </a:spcBef>
              <a:spcAft>
                <a:spcPct val="0"/>
              </a:spcAft>
              <a:defRPr i="1">
                <a:solidFill>
                  <a:schemeClr val="tx1"/>
                </a:solidFill>
                <a:latin typeface="Arial" charset="0"/>
                <a:ea typeface="华文细黑"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lang="zh-CN" altLang="en-US" sz="1400" b="1" i="0" kern="0" dirty="0">
                <a:solidFill>
                  <a:schemeClr val="tx1">
                    <a:lumMod val="75000"/>
                    <a:lumOff val="25000"/>
                  </a:schemeClr>
                </a:solidFill>
                <a:latin typeface="Impact" pitchFamily="34" charset="0"/>
                <a:ea typeface="微软雅黑" pitchFamily="34" charset="-122"/>
              </a:rPr>
              <a:t>能力一</a:t>
            </a:r>
            <a:endParaRPr kumimoji="0" lang="en-US" altLang="zh-CN" sz="1400" b="1" i="0" u="none" strike="noStrike" kern="0" cap="none" spc="0" normalizeH="0" baseline="0" noProof="0" dirty="0">
              <a:ln>
                <a:noFill/>
              </a:ln>
              <a:solidFill>
                <a:schemeClr val="tx1">
                  <a:lumMod val="75000"/>
                  <a:lumOff val="25000"/>
                </a:schemeClr>
              </a:solidFill>
              <a:effectLst/>
              <a:uLnTx/>
              <a:uFillTx/>
              <a:latin typeface="Impact" pitchFamily="34" charset="0"/>
              <a:ea typeface="微软雅黑" pitchFamily="34" charset="-122"/>
            </a:endParaRPr>
          </a:p>
        </p:txBody>
      </p:sp>
      <p:sp>
        <p:nvSpPr>
          <p:cNvPr id="55" name="Text Box 54"/>
          <p:cNvSpPr txBox="1">
            <a:spLocks noChangeArrowheads="1"/>
          </p:cNvSpPr>
          <p:nvPr/>
        </p:nvSpPr>
        <p:spPr bwMode="auto">
          <a:xfrm>
            <a:off x="3660477" y="4873724"/>
            <a:ext cx="749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eaLnBrk="0" fontAlgn="base" hangingPunct="0">
              <a:spcBef>
                <a:spcPct val="0"/>
              </a:spcBef>
              <a:spcAft>
                <a:spcPct val="0"/>
              </a:spcAft>
              <a:defRPr i="1">
                <a:solidFill>
                  <a:schemeClr val="tx1"/>
                </a:solidFill>
                <a:latin typeface="Arial" charset="0"/>
                <a:ea typeface="华文细黑" pitchFamily="2" charset="-122"/>
              </a:defRPr>
            </a:lvl6pPr>
            <a:lvl7pPr marL="2971800" indent="-228600" eaLnBrk="0" fontAlgn="base" hangingPunct="0">
              <a:spcBef>
                <a:spcPct val="0"/>
              </a:spcBef>
              <a:spcAft>
                <a:spcPct val="0"/>
              </a:spcAft>
              <a:defRPr i="1">
                <a:solidFill>
                  <a:schemeClr val="tx1"/>
                </a:solidFill>
                <a:latin typeface="Arial" charset="0"/>
                <a:ea typeface="华文细黑" pitchFamily="2" charset="-122"/>
              </a:defRPr>
            </a:lvl7pPr>
            <a:lvl8pPr marL="3429000" indent="-228600" eaLnBrk="0" fontAlgn="base" hangingPunct="0">
              <a:spcBef>
                <a:spcPct val="0"/>
              </a:spcBef>
              <a:spcAft>
                <a:spcPct val="0"/>
              </a:spcAft>
              <a:defRPr i="1">
                <a:solidFill>
                  <a:schemeClr val="tx1"/>
                </a:solidFill>
                <a:latin typeface="Arial" charset="0"/>
                <a:ea typeface="华文细黑" pitchFamily="2" charset="-122"/>
              </a:defRPr>
            </a:lvl8pPr>
            <a:lvl9pPr marL="3886200" indent="-228600" eaLnBrk="0" fontAlgn="base" hangingPunct="0">
              <a:spcBef>
                <a:spcPct val="0"/>
              </a:spcBef>
              <a:spcAft>
                <a:spcPct val="0"/>
              </a:spcAft>
              <a:defRPr i="1">
                <a:solidFill>
                  <a:schemeClr val="tx1"/>
                </a:solidFill>
                <a:latin typeface="Arial" charset="0"/>
                <a:ea typeface="华文细黑"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400" b="1" i="0" u="none" strike="noStrike" kern="0" cap="none" spc="0" normalizeH="0" baseline="0" noProof="0" dirty="0">
                <a:ln>
                  <a:noFill/>
                </a:ln>
                <a:solidFill>
                  <a:schemeClr val="tx1">
                    <a:lumMod val="75000"/>
                    <a:lumOff val="25000"/>
                  </a:schemeClr>
                </a:solidFill>
                <a:effectLst/>
                <a:uLnTx/>
                <a:uFillTx/>
                <a:latin typeface="Impact" pitchFamily="34" charset="0"/>
                <a:ea typeface="微软雅黑" pitchFamily="34" charset="-122"/>
              </a:rPr>
              <a:t>能力二</a:t>
            </a:r>
            <a:endParaRPr kumimoji="0" lang="en-US" altLang="zh-CN" sz="1400" b="1" i="0" u="none" strike="noStrike" kern="0" cap="none" spc="0" normalizeH="0" baseline="0" noProof="0" dirty="0">
              <a:ln>
                <a:noFill/>
              </a:ln>
              <a:solidFill>
                <a:schemeClr val="tx1">
                  <a:lumMod val="75000"/>
                  <a:lumOff val="25000"/>
                </a:schemeClr>
              </a:solidFill>
              <a:effectLst/>
              <a:uLnTx/>
              <a:uFillTx/>
              <a:latin typeface="Impact" pitchFamily="34" charset="0"/>
              <a:ea typeface="微软雅黑" pitchFamily="34" charset="-122"/>
            </a:endParaRPr>
          </a:p>
        </p:txBody>
      </p:sp>
      <p:sp>
        <p:nvSpPr>
          <p:cNvPr id="56" name="Text Box 55"/>
          <p:cNvSpPr txBox="1">
            <a:spLocks noChangeArrowheads="1"/>
          </p:cNvSpPr>
          <p:nvPr/>
        </p:nvSpPr>
        <p:spPr bwMode="auto">
          <a:xfrm>
            <a:off x="4851102" y="4853979"/>
            <a:ext cx="749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eaLnBrk="0" fontAlgn="base" hangingPunct="0">
              <a:spcBef>
                <a:spcPct val="0"/>
              </a:spcBef>
              <a:spcAft>
                <a:spcPct val="0"/>
              </a:spcAft>
              <a:defRPr i="1">
                <a:solidFill>
                  <a:schemeClr val="tx1"/>
                </a:solidFill>
                <a:latin typeface="Arial" charset="0"/>
                <a:ea typeface="华文细黑" pitchFamily="2" charset="-122"/>
              </a:defRPr>
            </a:lvl6pPr>
            <a:lvl7pPr marL="2971800" indent="-228600" eaLnBrk="0" fontAlgn="base" hangingPunct="0">
              <a:spcBef>
                <a:spcPct val="0"/>
              </a:spcBef>
              <a:spcAft>
                <a:spcPct val="0"/>
              </a:spcAft>
              <a:defRPr i="1">
                <a:solidFill>
                  <a:schemeClr val="tx1"/>
                </a:solidFill>
                <a:latin typeface="Arial" charset="0"/>
                <a:ea typeface="华文细黑" pitchFamily="2" charset="-122"/>
              </a:defRPr>
            </a:lvl7pPr>
            <a:lvl8pPr marL="3429000" indent="-228600" eaLnBrk="0" fontAlgn="base" hangingPunct="0">
              <a:spcBef>
                <a:spcPct val="0"/>
              </a:spcBef>
              <a:spcAft>
                <a:spcPct val="0"/>
              </a:spcAft>
              <a:defRPr i="1">
                <a:solidFill>
                  <a:schemeClr val="tx1"/>
                </a:solidFill>
                <a:latin typeface="Arial" charset="0"/>
                <a:ea typeface="华文细黑" pitchFamily="2" charset="-122"/>
              </a:defRPr>
            </a:lvl8pPr>
            <a:lvl9pPr marL="3886200" indent="-228600" eaLnBrk="0" fontAlgn="base" hangingPunct="0">
              <a:spcBef>
                <a:spcPct val="0"/>
              </a:spcBef>
              <a:spcAft>
                <a:spcPct val="0"/>
              </a:spcAft>
              <a:defRPr i="1">
                <a:solidFill>
                  <a:schemeClr val="tx1"/>
                </a:solidFill>
                <a:latin typeface="Arial" charset="0"/>
                <a:ea typeface="华文细黑"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400" b="1" i="0" u="none" strike="noStrike" kern="0" cap="none" spc="0" normalizeH="0" baseline="0" noProof="0" dirty="0">
                <a:ln>
                  <a:noFill/>
                </a:ln>
                <a:solidFill>
                  <a:schemeClr val="tx1">
                    <a:lumMod val="75000"/>
                    <a:lumOff val="25000"/>
                  </a:schemeClr>
                </a:solidFill>
                <a:effectLst/>
                <a:uLnTx/>
                <a:uFillTx/>
                <a:latin typeface="Impact" pitchFamily="34" charset="0"/>
                <a:ea typeface="微软雅黑" pitchFamily="34" charset="-122"/>
              </a:rPr>
              <a:t>能力三</a:t>
            </a:r>
            <a:endParaRPr kumimoji="0" lang="en-US" altLang="zh-CN" sz="1400" b="1" i="0" u="none" strike="noStrike" kern="0" cap="none" spc="0" normalizeH="0" baseline="0" noProof="0" dirty="0">
              <a:ln>
                <a:noFill/>
              </a:ln>
              <a:solidFill>
                <a:schemeClr val="tx1">
                  <a:lumMod val="75000"/>
                  <a:lumOff val="25000"/>
                </a:schemeClr>
              </a:solidFill>
              <a:effectLst/>
              <a:uLnTx/>
              <a:uFillTx/>
              <a:latin typeface="Impact" pitchFamily="34" charset="0"/>
              <a:ea typeface="微软雅黑" pitchFamily="34" charset="-122"/>
            </a:endParaRPr>
          </a:p>
        </p:txBody>
      </p:sp>
      <p:sp>
        <p:nvSpPr>
          <p:cNvPr id="57" name="Text Box 56"/>
          <p:cNvSpPr txBox="1">
            <a:spLocks noChangeArrowheads="1"/>
          </p:cNvSpPr>
          <p:nvPr/>
        </p:nvSpPr>
        <p:spPr bwMode="auto">
          <a:xfrm>
            <a:off x="6065540" y="4853979"/>
            <a:ext cx="749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eaLnBrk="0" fontAlgn="base" hangingPunct="0">
              <a:spcBef>
                <a:spcPct val="0"/>
              </a:spcBef>
              <a:spcAft>
                <a:spcPct val="0"/>
              </a:spcAft>
              <a:defRPr i="1">
                <a:solidFill>
                  <a:schemeClr val="tx1"/>
                </a:solidFill>
                <a:latin typeface="Arial" charset="0"/>
                <a:ea typeface="华文细黑" pitchFamily="2" charset="-122"/>
              </a:defRPr>
            </a:lvl6pPr>
            <a:lvl7pPr marL="2971800" indent="-228600" eaLnBrk="0" fontAlgn="base" hangingPunct="0">
              <a:spcBef>
                <a:spcPct val="0"/>
              </a:spcBef>
              <a:spcAft>
                <a:spcPct val="0"/>
              </a:spcAft>
              <a:defRPr i="1">
                <a:solidFill>
                  <a:schemeClr val="tx1"/>
                </a:solidFill>
                <a:latin typeface="Arial" charset="0"/>
                <a:ea typeface="华文细黑" pitchFamily="2" charset="-122"/>
              </a:defRPr>
            </a:lvl7pPr>
            <a:lvl8pPr marL="3429000" indent="-228600" eaLnBrk="0" fontAlgn="base" hangingPunct="0">
              <a:spcBef>
                <a:spcPct val="0"/>
              </a:spcBef>
              <a:spcAft>
                <a:spcPct val="0"/>
              </a:spcAft>
              <a:defRPr i="1">
                <a:solidFill>
                  <a:schemeClr val="tx1"/>
                </a:solidFill>
                <a:latin typeface="Arial" charset="0"/>
                <a:ea typeface="华文细黑" pitchFamily="2" charset="-122"/>
              </a:defRPr>
            </a:lvl8pPr>
            <a:lvl9pPr marL="3886200" indent="-228600" eaLnBrk="0" fontAlgn="base" hangingPunct="0">
              <a:spcBef>
                <a:spcPct val="0"/>
              </a:spcBef>
              <a:spcAft>
                <a:spcPct val="0"/>
              </a:spcAft>
              <a:defRPr i="1">
                <a:solidFill>
                  <a:schemeClr val="tx1"/>
                </a:solidFill>
                <a:latin typeface="Arial" charset="0"/>
                <a:ea typeface="华文细黑"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400" b="1" i="0" u="none" strike="noStrike" kern="0" cap="none" spc="0" normalizeH="0" baseline="0" noProof="0" dirty="0">
                <a:ln>
                  <a:noFill/>
                </a:ln>
                <a:solidFill>
                  <a:schemeClr val="tx1">
                    <a:lumMod val="75000"/>
                    <a:lumOff val="25000"/>
                  </a:schemeClr>
                </a:solidFill>
                <a:effectLst/>
                <a:uLnTx/>
                <a:uFillTx/>
                <a:latin typeface="Impact" pitchFamily="34" charset="0"/>
                <a:ea typeface="微软雅黑" pitchFamily="34" charset="-122"/>
              </a:rPr>
              <a:t>能力四</a:t>
            </a:r>
            <a:endParaRPr kumimoji="0" lang="en-US" altLang="zh-CN" sz="1400" b="1" i="0" u="none" strike="noStrike" kern="0" cap="none" spc="0" normalizeH="0" baseline="0" noProof="0" dirty="0">
              <a:ln>
                <a:noFill/>
              </a:ln>
              <a:solidFill>
                <a:schemeClr val="tx1">
                  <a:lumMod val="75000"/>
                  <a:lumOff val="25000"/>
                </a:schemeClr>
              </a:solidFill>
              <a:effectLst/>
              <a:uLnTx/>
              <a:uFillTx/>
              <a:latin typeface="Impact" pitchFamily="34" charset="0"/>
              <a:ea typeface="微软雅黑" pitchFamily="34" charset="-122"/>
            </a:endParaRPr>
          </a:p>
        </p:txBody>
      </p:sp>
    </p:spTree>
    <p:extLst>
      <p:ext uri="{BB962C8B-B14F-4D97-AF65-F5344CB8AC3E}">
        <p14:creationId xmlns:p14="http://schemas.microsoft.com/office/powerpoint/2010/main" val="427099893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childTnLst>
                          </p:cTn>
                        </p:par>
                        <p:par>
                          <p:cTn id="41" fill="hold">
                            <p:stCondLst>
                              <p:cond delay="2000"/>
                            </p:stCondLst>
                            <p:childTnLst>
                              <p:par>
                                <p:cTn id="42" presetID="52" presetClass="entr" presetSubtype="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Scale>
                                      <p:cBhvr>
                                        <p:cTn id="44" dur="25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250" decel="50000" fill="hold">
                                          <p:stCondLst>
                                            <p:cond delay="0"/>
                                          </p:stCondLst>
                                        </p:cTn>
                                        <p:tgtEl>
                                          <p:spTgt spid="23"/>
                                        </p:tgtEl>
                                        <p:attrNameLst>
                                          <p:attrName>ppt_x</p:attrName>
                                          <p:attrName>ppt_y</p:attrName>
                                        </p:attrNameLst>
                                      </p:cBhvr>
                                    </p:animMotion>
                                    <p:animEffect transition="in" filter="fade">
                                      <p:cBhvr>
                                        <p:cTn id="46" dur="250"/>
                                        <p:tgtEl>
                                          <p:spTgt spid="23"/>
                                        </p:tgtEl>
                                      </p:cBhvr>
                                    </p:animEffect>
                                  </p:childTnLst>
                                </p:cTn>
                              </p:par>
                              <p:par>
                                <p:cTn id="47" presetID="52" presetClass="entr" presetSubtype="0" fill="hold" nodeType="withEffect">
                                  <p:stCondLst>
                                    <p:cond delay="250"/>
                                  </p:stCondLst>
                                  <p:childTnLst>
                                    <p:set>
                                      <p:cBhvr>
                                        <p:cTn id="48" dur="1" fill="hold">
                                          <p:stCondLst>
                                            <p:cond delay="0"/>
                                          </p:stCondLst>
                                        </p:cTn>
                                        <p:tgtEl>
                                          <p:spTgt spid="30"/>
                                        </p:tgtEl>
                                        <p:attrNameLst>
                                          <p:attrName>style.visibility</p:attrName>
                                        </p:attrNameLst>
                                      </p:cBhvr>
                                      <p:to>
                                        <p:strVal val="visible"/>
                                      </p:to>
                                    </p:set>
                                    <p:animScale>
                                      <p:cBhvr>
                                        <p:cTn id="49" dur="25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250" decel="50000" fill="hold">
                                          <p:stCondLst>
                                            <p:cond delay="0"/>
                                          </p:stCondLst>
                                        </p:cTn>
                                        <p:tgtEl>
                                          <p:spTgt spid="30"/>
                                        </p:tgtEl>
                                        <p:attrNameLst>
                                          <p:attrName>ppt_x</p:attrName>
                                          <p:attrName>ppt_y</p:attrName>
                                        </p:attrNameLst>
                                      </p:cBhvr>
                                    </p:animMotion>
                                    <p:animEffect transition="in" filter="fade">
                                      <p:cBhvr>
                                        <p:cTn id="51" dur="250"/>
                                        <p:tgtEl>
                                          <p:spTgt spid="30"/>
                                        </p:tgtEl>
                                      </p:cBhvr>
                                    </p:animEffect>
                                  </p:childTnLst>
                                </p:cTn>
                              </p:par>
                              <p:par>
                                <p:cTn id="52" presetID="52" presetClass="entr" presetSubtype="0" fill="hold" nodeType="withEffect">
                                  <p:stCondLst>
                                    <p:cond delay="500"/>
                                  </p:stCondLst>
                                  <p:childTnLst>
                                    <p:set>
                                      <p:cBhvr>
                                        <p:cTn id="53" dur="1" fill="hold">
                                          <p:stCondLst>
                                            <p:cond delay="0"/>
                                          </p:stCondLst>
                                        </p:cTn>
                                        <p:tgtEl>
                                          <p:spTgt spid="37"/>
                                        </p:tgtEl>
                                        <p:attrNameLst>
                                          <p:attrName>style.visibility</p:attrName>
                                        </p:attrNameLst>
                                      </p:cBhvr>
                                      <p:to>
                                        <p:strVal val="visible"/>
                                      </p:to>
                                    </p:set>
                                    <p:animScale>
                                      <p:cBhvr>
                                        <p:cTn id="54" dur="25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250" decel="50000" fill="hold">
                                          <p:stCondLst>
                                            <p:cond delay="0"/>
                                          </p:stCondLst>
                                        </p:cTn>
                                        <p:tgtEl>
                                          <p:spTgt spid="37"/>
                                        </p:tgtEl>
                                        <p:attrNameLst>
                                          <p:attrName>ppt_x</p:attrName>
                                          <p:attrName>ppt_y</p:attrName>
                                        </p:attrNameLst>
                                      </p:cBhvr>
                                    </p:animMotion>
                                    <p:animEffect transition="in" filter="fade">
                                      <p:cBhvr>
                                        <p:cTn id="56" dur="250"/>
                                        <p:tgtEl>
                                          <p:spTgt spid="37"/>
                                        </p:tgtEl>
                                      </p:cBhvr>
                                    </p:animEffect>
                                  </p:childTnLst>
                                </p:cTn>
                              </p:par>
                              <p:par>
                                <p:cTn id="57" presetID="52" presetClass="entr" presetSubtype="0" fill="hold" nodeType="withEffect">
                                  <p:stCondLst>
                                    <p:cond delay="750"/>
                                  </p:stCondLst>
                                  <p:childTnLst>
                                    <p:set>
                                      <p:cBhvr>
                                        <p:cTn id="58" dur="1" fill="hold">
                                          <p:stCondLst>
                                            <p:cond delay="0"/>
                                          </p:stCondLst>
                                        </p:cTn>
                                        <p:tgtEl>
                                          <p:spTgt spid="42"/>
                                        </p:tgtEl>
                                        <p:attrNameLst>
                                          <p:attrName>style.visibility</p:attrName>
                                        </p:attrNameLst>
                                      </p:cBhvr>
                                      <p:to>
                                        <p:strVal val="visible"/>
                                      </p:to>
                                    </p:set>
                                    <p:animScale>
                                      <p:cBhvr>
                                        <p:cTn id="59" dur="25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250" decel="50000" fill="hold">
                                          <p:stCondLst>
                                            <p:cond delay="0"/>
                                          </p:stCondLst>
                                        </p:cTn>
                                        <p:tgtEl>
                                          <p:spTgt spid="42"/>
                                        </p:tgtEl>
                                        <p:attrNameLst>
                                          <p:attrName>ppt_x</p:attrName>
                                          <p:attrName>ppt_y</p:attrName>
                                        </p:attrNameLst>
                                      </p:cBhvr>
                                    </p:animMotion>
                                    <p:animEffect transition="in" filter="fade">
                                      <p:cBhvr>
                                        <p:cTn id="61" dur="250"/>
                                        <p:tgtEl>
                                          <p:spTgt spid="42"/>
                                        </p:tgtEl>
                                      </p:cBhvr>
                                    </p:animEffect>
                                  </p:childTnLst>
                                </p:cTn>
                              </p:par>
                            </p:childTnLst>
                          </p:cTn>
                        </p:par>
                        <p:par>
                          <p:cTn id="62" fill="hold">
                            <p:stCondLst>
                              <p:cond delay="3000"/>
                            </p:stCondLst>
                            <p:childTnLst>
                              <p:par>
                                <p:cTn id="63" presetID="2" presetClass="entr" presetSubtype="8" fill="hold" grpId="0" nodeType="after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250" fill="hold"/>
                                        <p:tgtEl>
                                          <p:spTgt spid="53"/>
                                        </p:tgtEl>
                                        <p:attrNameLst>
                                          <p:attrName>ppt_x</p:attrName>
                                        </p:attrNameLst>
                                      </p:cBhvr>
                                      <p:tavLst>
                                        <p:tav tm="0">
                                          <p:val>
                                            <p:strVal val="0-#ppt_w/2"/>
                                          </p:val>
                                        </p:tav>
                                        <p:tav tm="100000">
                                          <p:val>
                                            <p:strVal val="#ppt_x"/>
                                          </p:val>
                                        </p:tav>
                                      </p:tavLst>
                                    </p:anim>
                                    <p:anim calcmode="lin" valueType="num">
                                      <p:cBhvr additive="base">
                                        <p:cTn id="66" dur="250" fill="hold"/>
                                        <p:tgtEl>
                                          <p:spTgt spid="53"/>
                                        </p:tgtEl>
                                        <p:attrNameLst>
                                          <p:attrName>ppt_y</p:attrName>
                                        </p:attrNameLst>
                                      </p:cBhvr>
                                      <p:tavLst>
                                        <p:tav tm="0">
                                          <p:val>
                                            <p:strVal val="#ppt_y"/>
                                          </p:val>
                                        </p:tav>
                                        <p:tav tm="100000">
                                          <p:val>
                                            <p:strVal val="#ppt_y"/>
                                          </p:val>
                                        </p:tav>
                                      </p:tavLst>
                                    </p:anim>
                                  </p:childTnLst>
                                </p:cTn>
                              </p:par>
                            </p:childTnLst>
                          </p:cTn>
                        </p:par>
                        <p:par>
                          <p:cTn id="67" fill="hold">
                            <p:stCondLst>
                              <p:cond delay="3250"/>
                            </p:stCondLst>
                            <p:childTnLst>
                              <p:par>
                                <p:cTn id="68" presetID="2" presetClass="entr" presetSubtype="4" fill="hold" grpId="0" nodeType="afterEffect">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cBhvr additive="base">
                                        <p:cTn id="70" dur="500" fill="hold"/>
                                        <p:tgtEl>
                                          <p:spTgt spid="54"/>
                                        </p:tgtEl>
                                        <p:attrNameLst>
                                          <p:attrName>ppt_x</p:attrName>
                                        </p:attrNameLst>
                                      </p:cBhvr>
                                      <p:tavLst>
                                        <p:tav tm="0">
                                          <p:val>
                                            <p:strVal val="#ppt_x"/>
                                          </p:val>
                                        </p:tav>
                                        <p:tav tm="100000">
                                          <p:val>
                                            <p:strVal val="#ppt_x"/>
                                          </p:val>
                                        </p:tav>
                                      </p:tavLst>
                                    </p:anim>
                                    <p:anim calcmode="lin" valueType="num">
                                      <p:cBhvr additive="base">
                                        <p:cTn id="71" dur="500" fill="hold"/>
                                        <p:tgtEl>
                                          <p:spTgt spid="54"/>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 calcmode="lin" valueType="num">
                                      <p:cBhvr additive="base">
                                        <p:cTn id="74" dur="500" fill="hold"/>
                                        <p:tgtEl>
                                          <p:spTgt spid="55"/>
                                        </p:tgtEl>
                                        <p:attrNameLst>
                                          <p:attrName>ppt_x</p:attrName>
                                        </p:attrNameLst>
                                      </p:cBhvr>
                                      <p:tavLst>
                                        <p:tav tm="0">
                                          <p:val>
                                            <p:strVal val="#ppt_x"/>
                                          </p:val>
                                        </p:tav>
                                        <p:tav tm="100000">
                                          <p:val>
                                            <p:strVal val="#ppt_x"/>
                                          </p:val>
                                        </p:tav>
                                      </p:tavLst>
                                    </p:anim>
                                    <p:anim calcmode="lin" valueType="num">
                                      <p:cBhvr additive="base">
                                        <p:cTn id="75" dur="500" fill="hold"/>
                                        <p:tgtEl>
                                          <p:spTgt spid="55"/>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 calcmode="lin" valueType="num">
                                      <p:cBhvr additive="base">
                                        <p:cTn id="78" dur="500" fill="hold"/>
                                        <p:tgtEl>
                                          <p:spTgt spid="56"/>
                                        </p:tgtEl>
                                        <p:attrNameLst>
                                          <p:attrName>ppt_x</p:attrName>
                                        </p:attrNameLst>
                                      </p:cBhvr>
                                      <p:tavLst>
                                        <p:tav tm="0">
                                          <p:val>
                                            <p:strVal val="#ppt_x"/>
                                          </p:val>
                                        </p:tav>
                                        <p:tav tm="100000">
                                          <p:val>
                                            <p:strVal val="#ppt_x"/>
                                          </p:val>
                                        </p:tav>
                                      </p:tavLst>
                                    </p:anim>
                                    <p:anim calcmode="lin" valueType="num">
                                      <p:cBhvr additive="base">
                                        <p:cTn id="79" dur="500" fill="hold"/>
                                        <p:tgtEl>
                                          <p:spTgt spid="56"/>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7"/>
                                        </p:tgtEl>
                                        <p:attrNameLst>
                                          <p:attrName>style.visibility</p:attrName>
                                        </p:attrNameLst>
                                      </p:cBhvr>
                                      <p:to>
                                        <p:strVal val="visible"/>
                                      </p:to>
                                    </p:set>
                                    <p:anim calcmode="lin" valueType="num">
                                      <p:cBhvr additive="base">
                                        <p:cTn id="82" dur="500" fill="hold"/>
                                        <p:tgtEl>
                                          <p:spTgt spid="57"/>
                                        </p:tgtEl>
                                        <p:attrNameLst>
                                          <p:attrName>ppt_x</p:attrName>
                                        </p:attrNameLst>
                                      </p:cBhvr>
                                      <p:tavLst>
                                        <p:tav tm="0">
                                          <p:val>
                                            <p:strVal val="#ppt_x"/>
                                          </p:val>
                                        </p:tav>
                                        <p:tav tm="100000">
                                          <p:val>
                                            <p:strVal val="#ppt_x"/>
                                          </p:val>
                                        </p:tav>
                                      </p:tavLst>
                                    </p:anim>
                                    <p:anim calcmode="lin" valueType="num">
                                      <p:cBhvr additive="base">
                                        <p:cTn id="83" dur="500" fill="hold"/>
                                        <p:tgtEl>
                                          <p:spTgt spid="57"/>
                                        </p:tgtEl>
                                        <p:attrNameLst>
                                          <p:attrName>ppt_y</p:attrName>
                                        </p:attrNameLst>
                                      </p:cBhvr>
                                      <p:tavLst>
                                        <p:tav tm="0">
                                          <p:val>
                                            <p:strVal val="1+#ppt_h/2"/>
                                          </p:val>
                                        </p:tav>
                                        <p:tav tm="100000">
                                          <p:val>
                                            <p:strVal val="#ppt_y"/>
                                          </p:val>
                                        </p:tav>
                                      </p:tavLst>
                                    </p:anim>
                                  </p:childTnLst>
                                </p:cTn>
                              </p:par>
                            </p:childTnLst>
                          </p:cTn>
                        </p:par>
                        <p:par>
                          <p:cTn id="84" fill="hold">
                            <p:stCondLst>
                              <p:cond delay="3750"/>
                            </p:stCondLst>
                            <p:childTnLst>
                              <p:par>
                                <p:cTn id="85" presetID="2" presetClass="entr" presetSubtype="2" fill="hold" grpId="0" nodeType="after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1+#ppt_w/2"/>
                                          </p:val>
                                        </p:tav>
                                        <p:tav tm="100000">
                                          <p:val>
                                            <p:strVal val="#ppt_x"/>
                                          </p:val>
                                        </p:tav>
                                      </p:tavLst>
                                    </p:anim>
                                    <p:anim calcmode="lin" valueType="num">
                                      <p:cBhvr additive="base">
                                        <p:cTn id="88" dur="500" fill="hold"/>
                                        <p:tgtEl>
                                          <p:spTgt spid="15"/>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additive="base">
                                        <p:cTn id="91" dur="500" fill="hold"/>
                                        <p:tgtEl>
                                          <p:spTgt spid="49"/>
                                        </p:tgtEl>
                                        <p:attrNameLst>
                                          <p:attrName>ppt_x</p:attrName>
                                        </p:attrNameLst>
                                      </p:cBhvr>
                                      <p:tavLst>
                                        <p:tav tm="0">
                                          <p:val>
                                            <p:strVal val="1+#ppt_w/2"/>
                                          </p:val>
                                        </p:tav>
                                        <p:tav tm="100000">
                                          <p:val>
                                            <p:strVal val="#ppt_x"/>
                                          </p:val>
                                        </p:tav>
                                      </p:tavLst>
                                    </p:anim>
                                    <p:anim calcmode="lin" valueType="num">
                                      <p:cBhvr additive="base">
                                        <p:cTn id="92" dur="500" fill="hold"/>
                                        <p:tgtEl>
                                          <p:spTgt spid="49"/>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additive="base">
                                        <p:cTn id="95" dur="500" fill="hold"/>
                                        <p:tgtEl>
                                          <p:spTgt spid="14"/>
                                        </p:tgtEl>
                                        <p:attrNameLst>
                                          <p:attrName>ppt_x</p:attrName>
                                        </p:attrNameLst>
                                      </p:cBhvr>
                                      <p:tavLst>
                                        <p:tav tm="0">
                                          <p:val>
                                            <p:strVal val="1+#ppt_w/2"/>
                                          </p:val>
                                        </p:tav>
                                        <p:tav tm="100000">
                                          <p:val>
                                            <p:strVal val="#ppt_x"/>
                                          </p:val>
                                        </p:tav>
                                      </p:tavLst>
                                    </p:anim>
                                    <p:anim calcmode="lin" valueType="num">
                                      <p:cBhvr additive="base">
                                        <p:cTn id="96" dur="500" fill="hold"/>
                                        <p:tgtEl>
                                          <p:spTgt spid="14"/>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additive="base">
                                        <p:cTn id="99" dur="500" fill="hold"/>
                                        <p:tgtEl>
                                          <p:spTgt spid="50"/>
                                        </p:tgtEl>
                                        <p:attrNameLst>
                                          <p:attrName>ppt_x</p:attrName>
                                        </p:attrNameLst>
                                      </p:cBhvr>
                                      <p:tavLst>
                                        <p:tav tm="0">
                                          <p:val>
                                            <p:strVal val="1+#ppt_w/2"/>
                                          </p:val>
                                        </p:tav>
                                        <p:tav tm="100000">
                                          <p:val>
                                            <p:strVal val="#ppt_x"/>
                                          </p:val>
                                        </p:tav>
                                      </p:tavLst>
                                    </p:anim>
                                    <p:anim calcmode="lin" valueType="num">
                                      <p:cBhvr additive="base">
                                        <p:cTn id="100" dur="500" fill="hold"/>
                                        <p:tgtEl>
                                          <p:spTgt spid="50"/>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anim calcmode="lin" valueType="num">
                                      <p:cBhvr additive="base">
                                        <p:cTn id="103" dur="500" fill="hold"/>
                                        <p:tgtEl>
                                          <p:spTgt spid="13"/>
                                        </p:tgtEl>
                                        <p:attrNameLst>
                                          <p:attrName>ppt_x</p:attrName>
                                        </p:attrNameLst>
                                      </p:cBhvr>
                                      <p:tavLst>
                                        <p:tav tm="0">
                                          <p:val>
                                            <p:strVal val="1+#ppt_w/2"/>
                                          </p:val>
                                        </p:tav>
                                        <p:tav tm="100000">
                                          <p:val>
                                            <p:strVal val="#ppt_x"/>
                                          </p:val>
                                        </p:tav>
                                      </p:tavLst>
                                    </p:anim>
                                    <p:anim calcmode="lin" valueType="num">
                                      <p:cBhvr additive="base">
                                        <p:cTn id="104" dur="500" fill="hold"/>
                                        <p:tgtEl>
                                          <p:spTgt spid="13"/>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anim calcmode="lin" valueType="num">
                                      <p:cBhvr additive="base">
                                        <p:cTn id="107" dur="500" fill="hold"/>
                                        <p:tgtEl>
                                          <p:spTgt spid="51"/>
                                        </p:tgtEl>
                                        <p:attrNameLst>
                                          <p:attrName>ppt_x</p:attrName>
                                        </p:attrNameLst>
                                      </p:cBhvr>
                                      <p:tavLst>
                                        <p:tav tm="0">
                                          <p:val>
                                            <p:strVal val="1+#ppt_w/2"/>
                                          </p:val>
                                        </p:tav>
                                        <p:tav tm="100000">
                                          <p:val>
                                            <p:strVal val="#ppt_x"/>
                                          </p:val>
                                        </p:tav>
                                      </p:tavLst>
                                    </p:anim>
                                    <p:anim calcmode="lin" valueType="num">
                                      <p:cBhvr additive="base">
                                        <p:cTn id="108" dur="500" fill="hold"/>
                                        <p:tgtEl>
                                          <p:spTgt spid="51"/>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12"/>
                                        </p:tgtEl>
                                        <p:attrNameLst>
                                          <p:attrName>style.visibility</p:attrName>
                                        </p:attrNameLst>
                                      </p:cBhvr>
                                      <p:to>
                                        <p:strVal val="visible"/>
                                      </p:to>
                                    </p:set>
                                    <p:anim calcmode="lin" valueType="num">
                                      <p:cBhvr additive="base">
                                        <p:cTn id="111" dur="500" fill="hold"/>
                                        <p:tgtEl>
                                          <p:spTgt spid="12"/>
                                        </p:tgtEl>
                                        <p:attrNameLst>
                                          <p:attrName>ppt_x</p:attrName>
                                        </p:attrNameLst>
                                      </p:cBhvr>
                                      <p:tavLst>
                                        <p:tav tm="0">
                                          <p:val>
                                            <p:strVal val="1+#ppt_w/2"/>
                                          </p:val>
                                        </p:tav>
                                        <p:tav tm="100000">
                                          <p:val>
                                            <p:strVal val="#ppt_x"/>
                                          </p:val>
                                        </p:tav>
                                      </p:tavLst>
                                    </p:anim>
                                    <p:anim calcmode="lin" valueType="num">
                                      <p:cBhvr additive="base">
                                        <p:cTn id="112" dur="500" fill="hold"/>
                                        <p:tgtEl>
                                          <p:spTgt spid="12"/>
                                        </p:tgtEl>
                                        <p:attrNameLst>
                                          <p:attrName>ppt_y</p:attrName>
                                        </p:attrNameLst>
                                      </p:cBhvr>
                                      <p:tavLst>
                                        <p:tav tm="0">
                                          <p:val>
                                            <p:strVal val="#ppt_y"/>
                                          </p:val>
                                        </p:tav>
                                        <p:tav tm="100000">
                                          <p:val>
                                            <p:strVal val="#ppt_y"/>
                                          </p:val>
                                        </p:tav>
                                      </p:tavLst>
                                    </p:anim>
                                  </p:childTnLst>
                                </p:cTn>
                              </p:par>
                              <p:par>
                                <p:cTn id="113" presetID="2" presetClass="entr" presetSubtype="2" fill="hold" grpId="0" nodeType="withEffect">
                                  <p:stCondLst>
                                    <p:cond delay="0"/>
                                  </p:stCondLst>
                                  <p:childTnLst>
                                    <p:set>
                                      <p:cBhvr>
                                        <p:cTn id="114" dur="1" fill="hold">
                                          <p:stCondLst>
                                            <p:cond delay="0"/>
                                          </p:stCondLst>
                                        </p:cTn>
                                        <p:tgtEl>
                                          <p:spTgt spid="52"/>
                                        </p:tgtEl>
                                        <p:attrNameLst>
                                          <p:attrName>style.visibility</p:attrName>
                                        </p:attrNameLst>
                                      </p:cBhvr>
                                      <p:to>
                                        <p:strVal val="visible"/>
                                      </p:to>
                                    </p:set>
                                    <p:anim calcmode="lin" valueType="num">
                                      <p:cBhvr additive="base">
                                        <p:cTn id="115" dur="500" fill="hold"/>
                                        <p:tgtEl>
                                          <p:spTgt spid="52"/>
                                        </p:tgtEl>
                                        <p:attrNameLst>
                                          <p:attrName>ppt_x</p:attrName>
                                        </p:attrNameLst>
                                      </p:cBhvr>
                                      <p:tavLst>
                                        <p:tav tm="0">
                                          <p:val>
                                            <p:strVal val="1+#ppt_w/2"/>
                                          </p:val>
                                        </p:tav>
                                        <p:tav tm="100000">
                                          <p:val>
                                            <p:strVal val="#ppt_x"/>
                                          </p:val>
                                        </p:tav>
                                      </p:tavLst>
                                    </p:anim>
                                    <p:anim calcmode="lin" valueType="num">
                                      <p:cBhvr additive="base">
                                        <p:cTn id="11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49" grpId="0"/>
      <p:bldP spid="50" grpId="0"/>
      <p:bldP spid="51" grpId="0"/>
      <p:bldP spid="52" grpId="0"/>
      <p:bldP spid="53" grpId="0"/>
      <p:bldP spid="54" grpId="0"/>
      <p:bldP spid="55" grpId="0"/>
      <p:bldP spid="56" grpId="0"/>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pic>
        <p:nvPicPr>
          <p:cNvPr id="7" name="Picture 36" descr="中国地图副本"/>
          <p:cNvPicPr>
            <a:picLocks noChangeAspect="1" noChangeArrowheads="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sharpenSoften amount="50000"/>
                    </a14:imgEffect>
                    <a14:imgEffect>
                      <a14:colorTemperature colorTemp="11500"/>
                    </a14:imgEffect>
                    <a14:imgEffect>
                      <a14:saturation sat="200000"/>
                    </a14:imgEffect>
                    <a14:imgEffect>
                      <a14:brightnessContrast bright="22000" contrast="-38000"/>
                    </a14:imgEffect>
                  </a14:imgLayer>
                </a14:imgProps>
              </a:ext>
              <a:ext uri="{28A0092B-C50C-407E-A947-70E740481C1C}">
                <a14:useLocalDpi xmlns:a14="http://schemas.microsoft.com/office/drawing/2010/main" val="0"/>
              </a:ext>
            </a:extLst>
          </a:blip>
          <a:srcRect b="17883"/>
          <a:stretch>
            <a:fillRect/>
          </a:stretch>
        </p:blipFill>
        <p:spPr bwMode="auto">
          <a:xfrm>
            <a:off x="1534110" y="1479515"/>
            <a:ext cx="3812961" cy="2889674"/>
          </a:xfrm>
          <a:prstGeom prst="rect">
            <a:avLst/>
          </a:prstGeom>
          <a:noFill/>
          <a:ln>
            <a:noFill/>
          </a:ln>
          <a:effectLst>
            <a:outerShdw blurRad="241300" dist="38100" dir="5400000" sx="105000" sy="105000" algn="t" rotWithShape="0">
              <a:prstClr val="black">
                <a:alpha val="24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p:cNvSpPr/>
          <p:nvPr/>
        </p:nvSpPr>
        <p:spPr>
          <a:xfrm>
            <a:off x="4749834" y="2779945"/>
            <a:ext cx="241356" cy="241356"/>
          </a:xfrm>
          <a:prstGeom prst="ellipse">
            <a:avLst/>
          </a:prstGeom>
          <a:solidFill>
            <a:srgbClr val="0070C0"/>
          </a:solidFill>
          <a:ln w="15875"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9" name="Line 56"/>
          <p:cNvSpPr>
            <a:spLocks noChangeShapeType="1"/>
          </p:cNvSpPr>
          <p:nvPr/>
        </p:nvSpPr>
        <p:spPr bwMode="auto">
          <a:xfrm flipH="1">
            <a:off x="4870510" y="2900623"/>
            <a:ext cx="3405821" cy="0"/>
          </a:xfrm>
          <a:prstGeom prst="line">
            <a:avLst/>
          </a:prstGeom>
          <a:noFill/>
          <a:ln w="12700">
            <a:solidFill>
              <a:srgbClr val="0070C0"/>
            </a:solidFill>
            <a:round/>
            <a:headEnd/>
            <a:tailEnd type="oval"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200" b="1">
              <a:solidFill>
                <a:srgbClr val="000000"/>
              </a:solidFill>
              <a:latin typeface="Arial" charset="0"/>
              <a:ea typeface="微软雅黑" pitchFamily="34" charset="-122"/>
            </a:endParaRPr>
          </a:p>
        </p:txBody>
      </p:sp>
      <p:sp>
        <p:nvSpPr>
          <p:cNvPr id="11" name="TextBox 52"/>
          <p:cNvSpPr txBox="1">
            <a:spLocks noChangeArrowheads="1"/>
          </p:cNvSpPr>
          <p:nvPr/>
        </p:nvSpPr>
        <p:spPr bwMode="auto">
          <a:xfrm>
            <a:off x="5148676" y="2924352"/>
            <a:ext cx="2519363" cy="369332"/>
          </a:xfrm>
          <a:prstGeom prst="rect">
            <a:avLst/>
          </a:prstGeom>
          <a:noFill/>
          <a:ln w="9525">
            <a:noFill/>
            <a:miter lim="800000"/>
            <a:headEnd/>
            <a:tailEnd/>
          </a:ln>
        </p:spPr>
        <p:txBody>
          <a:bodyPr>
            <a:spAutoFit/>
          </a:bodyPr>
          <a:lstStyle/>
          <a:p>
            <a:pPr fontAlgn="base">
              <a:spcBef>
                <a:spcPct val="0"/>
              </a:spcBef>
              <a:spcAft>
                <a:spcPct val="0"/>
              </a:spcAft>
            </a:pPr>
            <a:r>
              <a:rPr lang="zh-CN" altLang="en-US" dirty="0">
                <a:solidFill>
                  <a:srgbClr val="0070C0"/>
                </a:solidFill>
                <a:latin typeface="微软雅黑" pitchFamily="34" charset="-122"/>
                <a:ea typeface="微软雅黑" pitchFamily="34" charset="-122"/>
              </a:rPr>
              <a:t>单击添加文本</a:t>
            </a:r>
            <a:r>
              <a:rPr lang="en-US" altLang="zh-CN" dirty="0">
                <a:solidFill>
                  <a:srgbClr val="0070C0"/>
                </a:solidFill>
                <a:latin typeface="微软雅黑" pitchFamily="34" charset="-122"/>
                <a:ea typeface="微软雅黑" pitchFamily="34" charset="-122"/>
              </a:rPr>
              <a:t> … …</a:t>
            </a:r>
            <a:endParaRPr lang="zh-CN" altLang="en-US" dirty="0">
              <a:solidFill>
                <a:srgbClr val="0070C0"/>
              </a:solidFill>
              <a:latin typeface="微软雅黑" pitchFamily="34" charset="-122"/>
              <a:ea typeface="微软雅黑" pitchFamily="34" charset="-122"/>
            </a:endParaRPr>
          </a:p>
        </p:txBody>
      </p:sp>
      <p:sp>
        <p:nvSpPr>
          <p:cNvPr id="12" name="椭圆 11"/>
          <p:cNvSpPr/>
          <p:nvPr/>
        </p:nvSpPr>
        <p:spPr>
          <a:xfrm>
            <a:off x="3525387" y="3532420"/>
            <a:ext cx="230890" cy="230890"/>
          </a:xfrm>
          <a:prstGeom prst="ellipse">
            <a:avLst/>
          </a:prstGeom>
          <a:solidFill>
            <a:srgbClr val="00B0F0"/>
          </a:solidFill>
          <a:ln w="12700" cap="flat" cmpd="sng" algn="ctr">
            <a:solidFill>
              <a:schemeClr val="accent5">
                <a:lumMod val="60000"/>
                <a:lumOff val="40000"/>
              </a:scheme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Arial"/>
              <a:ea typeface="宋体"/>
              <a:cs typeface="+mn-cs"/>
            </a:endParaRPr>
          </a:p>
        </p:txBody>
      </p:sp>
      <p:sp>
        <p:nvSpPr>
          <p:cNvPr id="13" name="Rectangle 55"/>
          <p:cNvSpPr>
            <a:spLocks noChangeArrowheads="1"/>
          </p:cNvSpPr>
          <p:nvPr/>
        </p:nvSpPr>
        <p:spPr bwMode="auto">
          <a:xfrm>
            <a:off x="755576" y="4074085"/>
            <a:ext cx="33843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50000"/>
              </a:lnSpc>
              <a:spcBef>
                <a:spcPct val="0"/>
              </a:spcBef>
              <a:spcAft>
                <a:spcPct val="0"/>
              </a:spcAft>
            </a:pPr>
            <a:r>
              <a:rPr lang="zh-CN" altLang="en-US" sz="1600" b="1" dirty="0">
                <a:solidFill>
                  <a:srgbClr val="0070C0"/>
                </a:solidFill>
                <a:latin typeface="Arial" charset="0"/>
                <a:ea typeface="微软雅黑" pitchFamily="34" charset="-122"/>
              </a:rPr>
              <a:t>单击此处添加段落文字内容</a:t>
            </a:r>
            <a:endParaRPr lang="zh-CN" altLang="en-US" sz="1200" b="1" dirty="0">
              <a:solidFill>
                <a:srgbClr val="0070C0"/>
              </a:solidFill>
              <a:latin typeface="Arial" charset="0"/>
              <a:ea typeface="微软雅黑" pitchFamily="34" charset="-122"/>
            </a:endParaRPr>
          </a:p>
          <a:p>
            <a:pPr fontAlgn="base">
              <a:lnSpc>
                <a:spcPct val="150000"/>
              </a:lnSpc>
              <a:spcBef>
                <a:spcPct val="0"/>
              </a:spcBef>
              <a:spcAft>
                <a:spcPct val="0"/>
              </a:spcAft>
            </a:pPr>
            <a:r>
              <a:rPr lang="zh-CN" altLang="en-US" sz="1200" dirty="0">
                <a:solidFill>
                  <a:srgbClr val="0070C0"/>
                </a:solidFill>
                <a:latin typeface="Arial" charset="0"/>
                <a:ea typeface="微软雅黑" pitchFamily="34" charset="-122"/>
              </a:rPr>
              <a:t>单击此处添加段落文字内容</a:t>
            </a:r>
          </a:p>
          <a:p>
            <a:pPr fontAlgn="base">
              <a:lnSpc>
                <a:spcPct val="150000"/>
              </a:lnSpc>
              <a:spcBef>
                <a:spcPct val="0"/>
              </a:spcBef>
              <a:spcAft>
                <a:spcPct val="0"/>
              </a:spcAft>
            </a:pPr>
            <a:r>
              <a:rPr lang="zh-CN" altLang="en-US" sz="1200" dirty="0">
                <a:solidFill>
                  <a:srgbClr val="0070C0"/>
                </a:solidFill>
                <a:latin typeface="Arial" charset="0"/>
                <a:ea typeface="微软雅黑" pitchFamily="34" charset="-122"/>
              </a:rPr>
              <a:t>单击此处添加段落文字内容</a:t>
            </a:r>
          </a:p>
        </p:txBody>
      </p:sp>
      <p:grpSp>
        <p:nvGrpSpPr>
          <p:cNvPr id="14" name="组合 13"/>
          <p:cNvGrpSpPr/>
          <p:nvPr/>
        </p:nvGrpSpPr>
        <p:grpSpPr>
          <a:xfrm>
            <a:off x="859532" y="3638340"/>
            <a:ext cx="2771774" cy="485359"/>
            <a:chOff x="381000" y="3096770"/>
            <a:chExt cx="2771774" cy="485359"/>
          </a:xfrm>
        </p:grpSpPr>
        <p:sp>
          <p:nvSpPr>
            <p:cNvPr id="15" name="Line 54"/>
            <p:cNvSpPr>
              <a:spLocks noChangeShapeType="1"/>
            </p:cNvSpPr>
            <p:nvPr/>
          </p:nvSpPr>
          <p:spPr bwMode="auto">
            <a:xfrm flipV="1">
              <a:off x="2643186" y="3096770"/>
              <a:ext cx="509588" cy="483092"/>
            </a:xfrm>
            <a:prstGeom prst="line">
              <a:avLst/>
            </a:prstGeom>
            <a:noFill/>
            <a:ln w="12700">
              <a:solidFill>
                <a:srgbClr val="0070C0"/>
              </a:solidFill>
              <a:round/>
              <a:headEnd/>
              <a:tailEnd type="oval"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1" i="0" u="none" strike="noStrike" kern="0" cap="none" spc="0" normalizeH="0" baseline="0" noProof="0">
                <a:ln>
                  <a:noFill/>
                </a:ln>
                <a:solidFill>
                  <a:srgbClr val="C00000"/>
                </a:solidFill>
                <a:effectLst/>
                <a:uLnTx/>
                <a:uFillTx/>
                <a:latin typeface="Arial" charset="0"/>
                <a:ea typeface="微软雅黑" pitchFamily="34" charset="-122"/>
              </a:endParaRPr>
            </a:p>
          </p:txBody>
        </p:sp>
        <p:sp>
          <p:nvSpPr>
            <p:cNvPr id="16" name="Line 54"/>
            <p:cNvSpPr>
              <a:spLocks noChangeShapeType="1"/>
            </p:cNvSpPr>
            <p:nvPr/>
          </p:nvSpPr>
          <p:spPr bwMode="auto">
            <a:xfrm>
              <a:off x="381000" y="3582129"/>
              <a:ext cx="2270125" cy="0"/>
            </a:xfrm>
            <a:prstGeom prst="line">
              <a:avLst/>
            </a:prstGeom>
            <a:noFill/>
            <a:ln w="12700">
              <a:solidFill>
                <a:srgbClr val="0070C0"/>
              </a:solidFill>
              <a:round/>
              <a:headEnd/>
              <a:tailEnd type="non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1" i="0" u="none" strike="noStrike" kern="0" cap="none" spc="0" normalizeH="0" baseline="0" noProof="0">
                <a:ln>
                  <a:noFill/>
                </a:ln>
                <a:solidFill>
                  <a:srgbClr val="C00000"/>
                </a:solidFill>
                <a:effectLst/>
                <a:uLnTx/>
                <a:uFillTx/>
                <a:latin typeface="Arial" charset="0"/>
                <a:ea typeface="微软雅黑" pitchFamily="34" charset="-122"/>
              </a:endParaRPr>
            </a:p>
          </p:txBody>
        </p:sp>
      </p:grpSp>
      <p:sp>
        <p:nvSpPr>
          <p:cNvPr id="17" name="Text Box 5"/>
          <p:cNvSpPr txBox="1">
            <a:spLocks noChangeArrowheads="1"/>
          </p:cNvSpPr>
          <p:nvPr/>
        </p:nvSpPr>
        <p:spPr bwMode="auto">
          <a:xfrm>
            <a:off x="5136221" y="2462517"/>
            <a:ext cx="3262432" cy="43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b="1" dirty="0">
                <a:solidFill>
                  <a:srgbClr val="0070C0"/>
                </a:solidFill>
                <a:latin typeface="微软雅黑" pitchFamily="34" charset="-122"/>
                <a:ea typeface="微软雅黑" pitchFamily="34" charset="-122"/>
              </a:rPr>
              <a:t>单击此处添加段落文字内容</a:t>
            </a:r>
          </a:p>
        </p:txBody>
      </p:sp>
      <p:sp>
        <p:nvSpPr>
          <p:cNvPr id="18" name="矩形 17"/>
          <p:cNvSpPr/>
          <p:nvPr/>
        </p:nvSpPr>
        <p:spPr>
          <a:xfrm>
            <a:off x="5353097" y="4071803"/>
            <a:ext cx="1525863" cy="677108"/>
          </a:xfrm>
          <a:prstGeom prst="rect">
            <a:avLst/>
          </a:prstGeom>
        </p:spPr>
        <p:txBody>
          <a:bodyPr wrap="square">
            <a:spAutoFit/>
          </a:bodyPr>
          <a:lstStyle/>
          <a:p>
            <a:pPr>
              <a:defRPr/>
            </a:pPr>
            <a:r>
              <a:rPr lang="zh-CN" altLang="en-US" sz="1400" b="1" dirty="0">
                <a:solidFill>
                  <a:schemeClr val="tx1">
                    <a:lumMod val="75000"/>
                    <a:lumOff val="25000"/>
                  </a:schemeClr>
                </a:solidFill>
                <a:latin typeface="微软雅黑" pitchFamily="34" charset="-122"/>
                <a:ea typeface="微软雅黑" pitchFamily="34" charset="-122"/>
              </a:rPr>
              <a:t>    补充说明</a:t>
            </a:r>
          </a:p>
          <a:p>
            <a:pPr marL="285750" indent="-285750" fontAlgn="base">
              <a:spcAft>
                <a:spcPct val="0"/>
              </a:spcAft>
              <a:buFont typeface="Arial" pitchFamily="34" charset="0"/>
              <a:buChar char="•"/>
            </a:pPr>
            <a:r>
              <a:rPr lang="zh-CN" altLang="en-US" sz="1200" dirty="0">
                <a:solidFill>
                  <a:schemeClr val="tx1">
                    <a:lumMod val="75000"/>
                    <a:lumOff val="25000"/>
                  </a:schemeClr>
                </a:solidFill>
                <a:latin typeface="微软雅黑" pitchFamily="34" charset="-122"/>
                <a:ea typeface="微软雅黑" pitchFamily="34" charset="-122"/>
              </a:rPr>
              <a:t>在此录入文字</a:t>
            </a:r>
            <a:endParaRPr lang="en-US" altLang="zh-CN" sz="1200" dirty="0">
              <a:solidFill>
                <a:schemeClr val="tx1">
                  <a:lumMod val="75000"/>
                  <a:lumOff val="25000"/>
                </a:schemeClr>
              </a:solidFill>
              <a:latin typeface="微软雅黑" pitchFamily="34" charset="-122"/>
              <a:ea typeface="微软雅黑" pitchFamily="34" charset="-122"/>
            </a:endParaRPr>
          </a:p>
          <a:p>
            <a:pPr marL="285750" indent="-285750" fontAlgn="base">
              <a:spcAft>
                <a:spcPct val="0"/>
              </a:spcAft>
              <a:buFont typeface="Arial" pitchFamily="34" charset="0"/>
              <a:buChar char="•"/>
            </a:pPr>
            <a:r>
              <a:rPr lang="zh-CN" altLang="en-US" sz="1200" dirty="0">
                <a:solidFill>
                  <a:schemeClr val="tx1">
                    <a:lumMod val="75000"/>
                    <a:lumOff val="25000"/>
                  </a:schemeClr>
                </a:solidFill>
                <a:latin typeface="微软雅黑" pitchFamily="34" charset="-122"/>
                <a:ea typeface="微软雅黑" pitchFamily="34" charset="-122"/>
              </a:rPr>
              <a:t>在此录入文字</a:t>
            </a:r>
          </a:p>
        </p:txBody>
      </p:sp>
      <p:sp>
        <p:nvSpPr>
          <p:cNvPr id="19" name="矩形 18"/>
          <p:cNvSpPr/>
          <p:nvPr/>
        </p:nvSpPr>
        <p:spPr>
          <a:xfrm>
            <a:off x="7014416" y="4071803"/>
            <a:ext cx="1482006" cy="677108"/>
          </a:xfrm>
          <a:prstGeom prst="rect">
            <a:avLst/>
          </a:prstGeom>
        </p:spPr>
        <p:txBody>
          <a:bodyPr wrap="square">
            <a:spAutoFit/>
          </a:bodyPr>
          <a:lstStyle/>
          <a:p>
            <a:pPr>
              <a:defRPr/>
            </a:pPr>
            <a:r>
              <a:rPr lang="zh-CN" altLang="en-US" sz="1400" b="1" dirty="0">
                <a:solidFill>
                  <a:schemeClr val="tx1">
                    <a:lumMod val="75000"/>
                    <a:lumOff val="25000"/>
                  </a:schemeClr>
                </a:solidFill>
                <a:latin typeface="微软雅黑" pitchFamily="34" charset="-122"/>
                <a:ea typeface="微软雅黑" pitchFamily="34" charset="-122"/>
              </a:rPr>
              <a:t>    补充说明</a:t>
            </a:r>
          </a:p>
          <a:p>
            <a:pPr marL="285750" indent="-285750" fontAlgn="base">
              <a:spcAft>
                <a:spcPct val="0"/>
              </a:spcAft>
              <a:buFont typeface="Arial" pitchFamily="34" charset="0"/>
              <a:buChar char="•"/>
            </a:pPr>
            <a:r>
              <a:rPr lang="zh-CN" altLang="en-US" sz="1200" dirty="0">
                <a:solidFill>
                  <a:schemeClr val="tx1">
                    <a:lumMod val="75000"/>
                    <a:lumOff val="25000"/>
                  </a:schemeClr>
                </a:solidFill>
                <a:latin typeface="微软雅黑" pitchFamily="34" charset="-122"/>
                <a:ea typeface="微软雅黑" pitchFamily="34" charset="-122"/>
              </a:rPr>
              <a:t>在此录入文字</a:t>
            </a:r>
            <a:endParaRPr lang="en-US" altLang="zh-CN" sz="1200" dirty="0">
              <a:solidFill>
                <a:schemeClr val="tx1">
                  <a:lumMod val="75000"/>
                  <a:lumOff val="25000"/>
                </a:schemeClr>
              </a:solidFill>
              <a:latin typeface="微软雅黑" pitchFamily="34" charset="-122"/>
              <a:ea typeface="微软雅黑" pitchFamily="34" charset="-122"/>
            </a:endParaRPr>
          </a:p>
          <a:p>
            <a:pPr marL="285750" indent="-285750" fontAlgn="base">
              <a:spcAft>
                <a:spcPct val="0"/>
              </a:spcAft>
              <a:buFont typeface="Arial" pitchFamily="34" charset="0"/>
              <a:buChar char="•"/>
            </a:pPr>
            <a:r>
              <a:rPr lang="zh-CN" altLang="en-US" sz="1200" dirty="0">
                <a:solidFill>
                  <a:schemeClr val="tx1">
                    <a:lumMod val="75000"/>
                    <a:lumOff val="25000"/>
                  </a:schemeClr>
                </a:solidFill>
                <a:latin typeface="微软雅黑" pitchFamily="34" charset="-122"/>
                <a:ea typeface="微软雅黑" pitchFamily="34" charset="-122"/>
              </a:rPr>
              <a:t>在此录入文字</a:t>
            </a:r>
          </a:p>
        </p:txBody>
      </p:sp>
      <p:sp>
        <p:nvSpPr>
          <p:cNvPr id="20" name="椭圆 19"/>
          <p:cNvSpPr/>
          <p:nvPr/>
        </p:nvSpPr>
        <p:spPr>
          <a:xfrm>
            <a:off x="7058279" y="4162230"/>
            <a:ext cx="147754" cy="147754"/>
          </a:xfrm>
          <a:prstGeom prst="ellipse">
            <a:avLst/>
          </a:prstGeom>
          <a:solidFill>
            <a:srgbClr val="0070C0"/>
          </a:solidFill>
          <a:ln w="15875"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1" name="椭圆 20"/>
          <p:cNvSpPr/>
          <p:nvPr/>
        </p:nvSpPr>
        <p:spPr>
          <a:xfrm>
            <a:off x="5408457" y="4156582"/>
            <a:ext cx="145572" cy="145572"/>
          </a:xfrm>
          <a:prstGeom prst="ellipse">
            <a:avLst/>
          </a:prstGeom>
          <a:solidFill>
            <a:srgbClr val="00B0F0"/>
          </a:solidFill>
          <a:ln w="1270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2" name="圆角矩形 21"/>
          <p:cNvSpPr/>
          <p:nvPr/>
        </p:nvSpPr>
        <p:spPr>
          <a:xfrm>
            <a:off x="6954461" y="1518162"/>
            <a:ext cx="1259074" cy="913073"/>
          </a:xfrm>
          <a:prstGeom prst="roundRect">
            <a:avLst/>
          </a:prstGeom>
          <a:blipFill dpi="0" rotWithShape="1">
            <a:blip r:embed="rId5"/>
            <a:srcRect/>
            <a:stretch>
              <a:fillRect l="-1000" b="-14000"/>
            </a:stretch>
          </a:blipFill>
          <a:ln w="19050" cap="flat" cmpd="sng" algn="ctr">
            <a:solidFill>
              <a:srgbClr val="0070C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3" name="圆角矩形 22"/>
          <p:cNvSpPr/>
          <p:nvPr/>
        </p:nvSpPr>
        <p:spPr>
          <a:xfrm>
            <a:off x="827500" y="3344531"/>
            <a:ext cx="934315" cy="677560"/>
          </a:xfrm>
          <a:prstGeom prst="roundRect">
            <a:avLst/>
          </a:prstGeom>
          <a:blipFill dpi="0" rotWithShape="1">
            <a:blip r:embed="rId6"/>
            <a:srcRect/>
            <a:stretch>
              <a:fillRect l="-13000"/>
            </a:stretch>
          </a:blipFill>
          <a:ln w="15875" cap="flat" cmpd="sng" algn="ctr">
            <a:solidFill>
              <a:srgbClr val="0070C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0581848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6*min(max(#ppt_w*#ppt_h,.3),1)-7.4)/-.7*#ppt_w"/>
                                          </p:val>
                                        </p:tav>
                                        <p:tav tm="100000">
                                          <p:val>
                                            <p:strVal val="#ppt_w"/>
                                          </p:val>
                                        </p:tav>
                                      </p:tavLst>
                                    </p:anim>
                                    <p:anim calcmode="lin" valueType="num">
                                      <p:cBhvr>
                                        <p:cTn id="14" dur="500" fill="hold"/>
                                        <p:tgtEl>
                                          <p:spTgt spid="8"/>
                                        </p:tgtEl>
                                        <p:attrNameLst>
                                          <p:attrName>ppt_h</p:attrName>
                                        </p:attrNameLst>
                                      </p:cBhvr>
                                      <p:tavLst>
                                        <p:tav tm="0">
                                          <p:val>
                                            <p:strVal val="(6*min(max(#ppt_w*#ppt_h,.3),1)-7.4)/-.7*#ppt_h"/>
                                          </p:val>
                                        </p:tav>
                                        <p:tav tm="100000">
                                          <p:val>
                                            <p:strVal val="#ppt_h"/>
                                          </p:val>
                                        </p:tav>
                                      </p:tavLst>
                                    </p:anim>
                                    <p:anim calcmode="lin" valueType="num">
                                      <p:cBhvr>
                                        <p:cTn id="15" dur="500" fill="hold"/>
                                        <p:tgtEl>
                                          <p:spTgt spid="8"/>
                                        </p:tgtEl>
                                        <p:attrNameLst>
                                          <p:attrName>ppt_x</p:attrName>
                                        </p:attrNameLst>
                                      </p:cBhvr>
                                      <p:tavLst>
                                        <p:tav tm="0">
                                          <p:val>
                                            <p:fltVal val="0.5"/>
                                          </p:val>
                                        </p:tav>
                                        <p:tav tm="100000">
                                          <p:val>
                                            <p:strVal val="#ppt_x"/>
                                          </p:val>
                                        </p:tav>
                                      </p:tavLst>
                                    </p:anim>
                                    <p:anim calcmode="lin" valueType="num">
                                      <p:cBhvr>
                                        <p:cTn id="16" dur="500" fill="hold"/>
                                        <p:tgtEl>
                                          <p:spTgt spid="8"/>
                                        </p:tgtEl>
                                        <p:attrNameLst>
                                          <p:attrName>ppt_y</p:attrName>
                                        </p:attrNameLst>
                                      </p:cBhvr>
                                      <p:tavLst>
                                        <p:tav tm="0">
                                          <p:val>
                                            <p:strVal val="1+(6*min(max(#ppt_w*#ppt_h,.3),1)-7.4)/-.7*#ppt_h/2"/>
                                          </p:val>
                                        </p:tav>
                                        <p:tav tm="100000">
                                          <p:val>
                                            <p:strVal val="#ppt_y"/>
                                          </p:val>
                                        </p:tav>
                                      </p:tavLst>
                                    </p:anim>
                                  </p:childTnLst>
                                </p:cTn>
                              </p:par>
                              <p:par>
                                <p:cTn id="17" presetID="49" presetClass="entr" presetSubtype="0" decel="100000"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 calcmode="lin" valueType="num">
                                      <p:cBhvr>
                                        <p:cTn id="21" dur="500" fill="hold"/>
                                        <p:tgtEl>
                                          <p:spTgt spid="9"/>
                                        </p:tgtEl>
                                        <p:attrNameLst>
                                          <p:attrName>style.rotation</p:attrName>
                                        </p:attrNameLst>
                                      </p:cBhvr>
                                      <p:tavLst>
                                        <p:tav tm="0">
                                          <p:val>
                                            <p:fltVal val="360"/>
                                          </p:val>
                                        </p:tav>
                                        <p:tav tm="100000">
                                          <p:val>
                                            <p:fltVal val="0"/>
                                          </p:val>
                                        </p:tav>
                                      </p:tavLst>
                                    </p:anim>
                                    <p:animEffect transition="in" filter="fade">
                                      <p:cBhvr>
                                        <p:cTn id="22" dur="500"/>
                                        <p:tgtEl>
                                          <p:spTgt spid="9"/>
                                        </p:tgtEl>
                                      </p:cBhvr>
                                    </p:animEffect>
                                  </p:childTnLst>
                                </p:cTn>
                              </p:par>
                            </p:childTnLst>
                          </p:cTn>
                        </p:par>
                        <p:par>
                          <p:cTn id="23" fill="hold">
                            <p:stCondLst>
                              <p:cond delay="1900"/>
                            </p:stCondLst>
                            <p:childTnLst>
                              <p:par>
                                <p:cTn id="24" presetID="12" presetClass="entr" presetSubtype="8"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p:tgtEl>
                                          <p:spTgt spid="17"/>
                                        </p:tgtEl>
                                        <p:attrNameLst>
                                          <p:attrName>ppt_x</p:attrName>
                                        </p:attrNameLst>
                                      </p:cBhvr>
                                      <p:tavLst>
                                        <p:tav tm="0">
                                          <p:val>
                                            <p:strVal val="#ppt_x-#ppt_w*1.125000"/>
                                          </p:val>
                                        </p:tav>
                                        <p:tav tm="100000">
                                          <p:val>
                                            <p:strVal val="#ppt_x"/>
                                          </p:val>
                                        </p:tav>
                                      </p:tavLst>
                                    </p:anim>
                                    <p:animEffect transition="in" filter="wipe(right)">
                                      <p:cBhvr>
                                        <p:cTn id="27" dur="500"/>
                                        <p:tgtEl>
                                          <p:spTgt spid="17"/>
                                        </p:tgtEl>
                                      </p:cBhvr>
                                    </p:animEffect>
                                  </p:childTnLst>
                                </p:cTn>
                              </p:par>
                              <p:par>
                                <p:cTn id="28" presetID="12" presetClass="entr" presetSubtype="2"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ppt_x</p:attrName>
                                        </p:attrNameLst>
                                      </p:cBhvr>
                                      <p:tavLst>
                                        <p:tav tm="0">
                                          <p:val>
                                            <p:strVal val="#ppt_x+#ppt_w*1.125000"/>
                                          </p:val>
                                        </p:tav>
                                        <p:tav tm="100000">
                                          <p:val>
                                            <p:strVal val="#ppt_x"/>
                                          </p:val>
                                        </p:tav>
                                      </p:tavLst>
                                    </p:anim>
                                    <p:animEffect transition="in" filter="wipe(left)">
                                      <p:cBhvr>
                                        <p:cTn id="31" dur="500"/>
                                        <p:tgtEl>
                                          <p:spTgt spid="11"/>
                                        </p:tgtEl>
                                      </p:cBhvr>
                                    </p:animEffect>
                                  </p:childTnLst>
                                </p:cTn>
                              </p:par>
                            </p:childTnLst>
                          </p:cTn>
                        </p:par>
                        <p:par>
                          <p:cTn id="32" fill="hold">
                            <p:stCondLst>
                              <p:cond delay="2400"/>
                            </p:stCondLst>
                            <p:childTnLst>
                              <p:par>
                                <p:cTn id="33" presetID="23" presetClass="entr" presetSubtype="3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strVal val="(6*min(max(#ppt_w*#ppt_h,.3),1)-7.4)/-.7*#ppt_w"/>
                                          </p:val>
                                        </p:tav>
                                        <p:tav tm="100000">
                                          <p:val>
                                            <p:strVal val="#ppt_w"/>
                                          </p:val>
                                        </p:tav>
                                      </p:tavLst>
                                    </p:anim>
                                    <p:anim calcmode="lin" valueType="num">
                                      <p:cBhvr>
                                        <p:cTn id="36" dur="500" fill="hold"/>
                                        <p:tgtEl>
                                          <p:spTgt spid="12"/>
                                        </p:tgtEl>
                                        <p:attrNameLst>
                                          <p:attrName>ppt_h</p:attrName>
                                        </p:attrNameLst>
                                      </p:cBhvr>
                                      <p:tavLst>
                                        <p:tav tm="0">
                                          <p:val>
                                            <p:strVal val="(6*min(max(#ppt_w*#ppt_h,.3),1)-7.4)/-.7*#ppt_h"/>
                                          </p:val>
                                        </p:tav>
                                        <p:tav tm="100000">
                                          <p:val>
                                            <p:strVal val="#ppt_h"/>
                                          </p:val>
                                        </p:tav>
                                      </p:tavLst>
                                    </p:anim>
                                    <p:anim calcmode="lin" valueType="num">
                                      <p:cBhvr>
                                        <p:cTn id="37" dur="500" fill="hold"/>
                                        <p:tgtEl>
                                          <p:spTgt spid="12"/>
                                        </p:tgtEl>
                                        <p:attrNameLst>
                                          <p:attrName>ppt_x</p:attrName>
                                        </p:attrNameLst>
                                      </p:cBhvr>
                                      <p:tavLst>
                                        <p:tav tm="0">
                                          <p:val>
                                            <p:fltVal val="0.5"/>
                                          </p:val>
                                        </p:tav>
                                        <p:tav tm="100000">
                                          <p:val>
                                            <p:strVal val="#ppt_x"/>
                                          </p:val>
                                        </p:tav>
                                      </p:tavLst>
                                    </p:anim>
                                    <p:anim calcmode="lin" valueType="num">
                                      <p:cBhvr>
                                        <p:cTn id="38"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39" fill="hold">
                            <p:stCondLst>
                              <p:cond delay="2900"/>
                            </p:stCondLst>
                            <p:childTnLst>
                              <p:par>
                                <p:cTn id="40" presetID="22" presetClass="entr" presetSubtype="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00"/>
                                        <p:tgtEl>
                                          <p:spTgt spid="14"/>
                                        </p:tgtEl>
                                      </p:cBhvr>
                                    </p:animEffect>
                                  </p:childTnLst>
                                </p:cTn>
                              </p:par>
                              <p:par>
                                <p:cTn id="43" presetID="2" presetClass="entr" presetSubtype="8"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0-#ppt_w/2"/>
                                          </p:val>
                                        </p:tav>
                                        <p:tav tm="100000">
                                          <p:val>
                                            <p:strVal val="#ppt_x"/>
                                          </p:val>
                                        </p:tav>
                                      </p:tavLst>
                                    </p:anim>
                                    <p:anim calcmode="lin" valueType="num">
                                      <p:cBhvr additive="base">
                                        <p:cTn id="46" dur="500" fill="hold"/>
                                        <p:tgtEl>
                                          <p:spTgt spid="13"/>
                                        </p:tgtEl>
                                        <p:attrNameLst>
                                          <p:attrName>ppt_y</p:attrName>
                                        </p:attrNameLst>
                                      </p:cBhvr>
                                      <p:tavLst>
                                        <p:tav tm="0">
                                          <p:val>
                                            <p:strVal val="#ppt_y"/>
                                          </p:val>
                                        </p:tav>
                                        <p:tav tm="100000">
                                          <p:val>
                                            <p:strVal val="#ppt_y"/>
                                          </p:val>
                                        </p:tav>
                                      </p:tavLst>
                                    </p:anim>
                                  </p:childTnLst>
                                </p:cTn>
                              </p:par>
                            </p:childTnLst>
                          </p:cTn>
                        </p:par>
                        <p:par>
                          <p:cTn id="47" fill="hold">
                            <p:stCondLst>
                              <p:cond delay="3400"/>
                            </p:stCondLst>
                            <p:childTnLst>
                              <p:par>
                                <p:cTn id="48" presetID="42"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anim calcmode="lin" valueType="num">
                                      <p:cBhvr>
                                        <p:cTn id="51" dur="500" fill="hold"/>
                                        <p:tgtEl>
                                          <p:spTgt spid="23"/>
                                        </p:tgtEl>
                                        <p:attrNameLst>
                                          <p:attrName>ppt_x</p:attrName>
                                        </p:attrNameLst>
                                      </p:cBhvr>
                                      <p:tavLst>
                                        <p:tav tm="0">
                                          <p:val>
                                            <p:strVal val="#ppt_x"/>
                                          </p:val>
                                        </p:tav>
                                        <p:tav tm="100000">
                                          <p:val>
                                            <p:strVal val="#ppt_x"/>
                                          </p:val>
                                        </p:tav>
                                      </p:tavLst>
                                    </p:anim>
                                    <p:anim calcmode="lin" valueType="num">
                                      <p:cBhvr>
                                        <p:cTn id="52" dur="500" fill="hold"/>
                                        <p:tgtEl>
                                          <p:spTgt spid="2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anim calcmode="lin" valueType="num">
                                      <p:cBhvr>
                                        <p:cTn id="56" dur="500" fill="hold"/>
                                        <p:tgtEl>
                                          <p:spTgt spid="22"/>
                                        </p:tgtEl>
                                        <p:attrNameLst>
                                          <p:attrName>ppt_x</p:attrName>
                                        </p:attrNameLst>
                                      </p:cBhvr>
                                      <p:tavLst>
                                        <p:tav tm="0">
                                          <p:val>
                                            <p:strVal val="#ppt_x"/>
                                          </p:val>
                                        </p:tav>
                                        <p:tav tm="100000">
                                          <p:val>
                                            <p:strVal val="#ppt_x"/>
                                          </p:val>
                                        </p:tav>
                                      </p:tavLst>
                                    </p:anim>
                                    <p:anim calcmode="lin" valueType="num">
                                      <p:cBhvr>
                                        <p:cTn id="57" dur="500" fill="hold"/>
                                        <p:tgtEl>
                                          <p:spTgt spid="22"/>
                                        </p:tgtEl>
                                        <p:attrNameLst>
                                          <p:attrName>ppt_y</p:attrName>
                                        </p:attrNameLst>
                                      </p:cBhvr>
                                      <p:tavLst>
                                        <p:tav tm="0">
                                          <p:val>
                                            <p:strVal val="#ppt_y+.1"/>
                                          </p:val>
                                        </p:tav>
                                        <p:tav tm="100000">
                                          <p:val>
                                            <p:strVal val="#ppt_y"/>
                                          </p:val>
                                        </p:tav>
                                      </p:tavLst>
                                    </p:anim>
                                  </p:childTnLst>
                                </p:cTn>
                              </p:par>
                            </p:childTnLst>
                          </p:cTn>
                        </p:par>
                        <p:par>
                          <p:cTn id="58" fill="hold">
                            <p:stCondLst>
                              <p:cond delay="3900"/>
                            </p:stCondLst>
                            <p:childTnLst>
                              <p:par>
                                <p:cTn id="59" presetID="23" presetClass="entr" presetSubtype="36"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strVal val="(6*min(max(#ppt_w*#ppt_h,.3),1)-7.4)/-.7*#ppt_w"/>
                                          </p:val>
                                        </p:tav>
                                        <p:tav tm="100000">
                                          <p:val>
                                            <p:strVal val="#ppt_w"/>
                                          </p:val>
                                        </p:tav>
                                      </p:tavLst>
                                    </p:anim>
                                    <p:anim calcmode="lin" valueType="num">
                                      <p:cBhvr>
                                        <p:cTn id="62" dur="500" fill="hold"/>
                                        <p:tgtEl>
                                          <p:spTgt spid="20"/>
                                        </p:tgtEl>
                                        <p:attrNameLst>
                                          <p:attrName>ppt_h</p:attrName>
                                        </p:attrNameLst>
                                      </p:cBhvr>
                                      <p:tavLst>
                                        <p:tav tm="0">
                                          <p:val>
                                            <p:strVal val="(6*min(max(#ppt_w*#ppt_h,.3),1)-7.4)/-.7*#ppt_h"/>
                                          </p:val>
                                        </p:tav>
                                        <p:tav tm="100000">
                                          <p:val>
                                            <p:strVal val="#ppt_h"/>
                                          </p:val>
                                        </p:tav>
                                      </p:tavLst>
                                    </p:anim>
                                    <p:anim calcmode="lin" valueType="num">
                                      <p:cBhvr>
                                        <p:cTn id="63" dur="500" fill="hold"/>
                                        <p:tgtEl>
                                          <p:spTgt spid="20"/>
                                        </p:tgtEl>
                                        <p:attrNameLst>
                                          <p:attrName>ppt_x</p:attrName>
                                        </p:attrNameLst>
                                      </p:cBhvr>
                                      <p:tavLst>
                                        <p:tav tm="0">
                                          <p:val>
                                            <p:fltVal val="0.5"/>
                                          </p:val>
                                        </p:tav>
                                        <p:tav tm="100000">
                                          <p:val>
                                            <p:strVal val="#ppt_x"/>
                                          </p:val>
                                        </p:tav>
                                      </p:tavLst>
                                    </p:anim>
                                    <p:anim calcmode="lin" valueType="num">
                                      <p:cBhvr>
                                        <p:cTn id="64" dur="500" fill="hold"/>
                                        <p:tgtEl>
                                          <p:spTgt spid="20"/>
                                        </p:tgtEl>
                                        <p:attrNameLst>
                                          <p:attrName>ppt_y</p:attrName>
                                        </p:attrNameLst>
                                      </p:cBhvr>
                                      <p:tavLst>
                                        <p:tav tm="0">
                                          <p:val>
                                            <p:strVal val="1+(6*min(max(#ppt_w*#ppt_h,.3),1)-7.4)/-.7*#ppt_h/2"/>
                                          </p:val>
                                        </p:tav>
                                        <p:tav tm="100000">
                                          <p:val>
                                            <p:strVal val="#ppt_y"/>
                                          </p:val>
                                        </p:tav>
                                      </p:tavLst>
                                    </p:anim>
                                  </p:childTnLst>
                                </p:cTn>
                              </p:par>
                            </p:childTnLst>
                          </p:cTn>
                        </p:par>
                        <p:par>
                          <p:cTn id="65" fill="hold">
                            <p:stCondLst>
                              <p:cond delay="4400"/>
                            </p:stCondLst>
                            <p:childTnLst>
                              <p:par>
                                <p:cTn id="66" presetID="23" presetClass="entr" presetSubtype="36"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strVal val="(6*min(max(#ppt_w*#ppt_h,.3),1)-7.4)/-.7*#ppt_w"/>
                                          </p:val>
                                        </p:tav>
                                        <p:tav tm="100000">
                                          <p:val>
                                            <p:strVal val="#ppt_w"/>
                                          </p:val>
                                        </p:tav>
                                      </p:tavLst>
                                    </p:anim>
                                    <p:anim calcmode="lin" valueType="num">
                                      <p:cBhvr>
                                        <p:cTn id="69" dur="500" fill="hold"/>
                                        <p:tgtEl>
                                          <p:spTgt spid="21"/>
                                        </p:tgtEl>
                                        <p:attrNameLst>
                                          <p:attrName>ppt_h</p:attrName>
                                        </p:attrNameLst>
                                      </p:cBhvr>
                                      <p:tavLst>
                                        <p:tav tm="0">
                                          <p:val>
                                            <p:strVal val="(6*min(max(#ppt_w*#ppt_h,.3),1)-7.4)/-.7*#ppt_h"/>
                                          </p:val>
                                        </p:tav>
                                        <p:tav tm="100000">
                                          <p:val>
                                            <p:strVal val="#ppt_h"/>
                                          </p:val>
                                        </p:tav>
                                      </p:tavLst>
                                    </p:anim>
                                    <p:anim calcmode="lin" valueType="num">
                                      <p:cBhvr>
                                        <p:cTn id="70" dur="500" fill="hold"/>
                                        <p:tgtEl>
                                          <p:spTgt spid="21"/>
                                        </p:tgtEl>
                                        <p:attrNameLst>
                                          <p:attrName>ppt_x</p:attrName>
                                        </p:attrNameLst>
                                      </p:cBhvr>
                                      <p:tavLst>
                                        <p:tav tm="0">
                                          <p:val>
                                            <p:fltVal val="0.5"/>
                                          </p:val>
                                        </p:tav>
                                        <p:tav tm="100000">
                                          <p:val>
                                            <p:strVal val="#ppt_x"/>
                                          </p:val>
                                        </p:tav>
                                      </p:tavLst>
                                    </p:anim>
                                    <p:anim calcmode="lin" valueType="num">
                                      <p:cBhvr>
                                        <p:cTn id="71" dur="500" fill="hold"/>
                                        <p:tgtEl>
                                          <p:spTgt spid="21"/>
                                        </p:tgtEl>
                                        <p:attrNameLst>
                                          <p:attrName>ppt_y</p:attrName>
                                        </p:attrNameLst>
                                      </p:cBhvr>
                                      <p:tavLst>
                                        <p:tav tm="0">
                                          <p:val>
                                            <p:strVal val="1+(6*min(max(#ppt_w*#ppt_h,.3),1)-7.4)/-.7*#ppt_h/2"/>
                                          </p:val>
                                        </p:tav>
                                        <p:tav tm="100000">
                                          <p:val>
                                            <p:strVal val="#ppt_y"/>
                                          </p:val>
                                        </p:tav>
                                      </p:tavLst>
                                    </p:anim>
                                  </p:childTnLst>
                                </p:cTn>
                              </p:par>
                            </p:childTnLst>
                          </p:cTn>
                        </p:par>
                        <p:par>
                          <p:cTn id="72" fill="hold">
                            <p:stCondLst>
                              <p:cond delay="4900"/>
                            </p:stCondLst>
                            <p:childTnLst>
                              <p:par>
                                <p:cTn id="73" presetID="2" presetClass="entr" presetSubtype="4"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250" fill="hold"/>
                                        <p:tgtEl>
                                          <p:spTgt spid="18"/>
                                        </p:tgtEl>
                                        <p:attrNameLst>
                                          <p:attrName>ppt_x</p:attrName>
                                        </p:attrNameLst>
                                      </p:cBhvr>
                                      <p:tavLst>
                                        <p:tav tm="0">
                                          <p:val>
                                            <p:strVal val="#ppt_x"/>
                                          </p:val>
                                        </p:tav>
                                        <p:tav tm="100000">
                                          <p:val>
                                            <p:strVal val="#ppt_x"/>
                                          </p:val>
                                        </p:tav>
                                      </p:tavLst>
                                    </p:anim>
                                    <p:anim calcmode="lin" valueType="num">
                                      <p:cBhvr additive="base">
                                        <p:cTn id="76" dur="250" fill="hold"/>
                                        <p:tgtEl>
                                          <p:spTgt spid="1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250" fill="hold"/>
                                        <p:tgtEl>
                                          <p:spTgt spid="19"/>
                                        </p:tgtEl>
                                        <p:attrNameLst>
                                          <p:attrName>ppt_x</p:attrName>
                                        </p:attrNameLst>
                                      </p:cBhvr>
                                      <p:tavLst>
                                        <p:tav tm="0">
                                          <p:val>
                                            <p:strVal val="#ppt_x"/>
                                          </p:val>
                                        </p:tav>
                                        <p:tav tm="100000">
                                          <p:val>
                                            <p:strVal val="#ppt_x"/>
                                          </p:val>
                                        </p:tav>
                                      </p:tavLst>
                                    </p:anim>
                                    <p:anim calcmode="lin" valueType="num">
                                      <p:cBhvr additive="base">
                                        <p:cTn id="80"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animBg="1"/>
      <p:bldP spid="13" grpId="0"/>
      <p:bldP spid="17" grpId="0"/>
      <p:bldP spid="18" grpId="0"/>
      <p:bldP spid="19" grpId="0"/>
      <p:bldP spid="20"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grpSp>
        <p:nvGrpSpPr>
          <p:cNvPr id="7" name="组合 6"/>
          <p:cNvGrpSpPr/>
          <p:nvPr/>
        </p:nvGrpSpPr>
        <p:grpSpPr>
          <a:xfrm>
            <a:off x="1419655" y="1937946"/>
            <a:ext cx="6032665" cy="1152128"/>
            <a:chOff x="1419655" y="1993404"/>
            <a:chExt cx="6032665" cy="1152128"/>
          </a:xfrm>
        </p:grpSpPr>
        <p:cxnSp>
          <p:nvCxnSpPr>
            <p:cNvPr id="8" name="直接连接符 7"/>
            <p:cNvCxnSpPr/>
            <p:nvPr/>
          </p:nvCxnSpPr>
          <p:spPr>
            <a:xfrm>
              <a:off x="1419655" y="2497460"/>
              <a:ext cx="60326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141965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451140"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56410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7450413"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499992" y="1993404"/>
              <a:ext cx="1"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395536" y="3719562"/>
            <a:ext cx="2016224" cy="738664"/>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rPr>
              <a:t>这里输入简单的文字概述里输入简单文字概述</a:t>
            </a:r>
            <a:endParaRPr lang="en-US" altLang="zh-CN" sz="1400" dirty="0">
              <a:solidFill>
                <a:schemeClr val="tx1">
                  <a:lumMod val="75000"/>
                  <a:lumOff val="25000"/>
                </a:schemeClr>
              </a:solidFill>
            </a:endParaRPr>
          </a:p>
        </p:txBody>
      </p:sp>
      <p:sp>
        <p:nvSpPr>
          <p:cNvPr id="16" name="TextBox 15"/>
          <p:cNvSpPr txBox="1"/>
          <p:nvPr/>
        </p:nvSpPr>
        <p:spPr>
          <a:xfrm>
            <a:off x="2411760" y="3719562"/>
            <a:ext cx="2016224" cy="738664"/>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rPr>
              <a:t>这里输入简单的文字概述里输入简单文字概述</a:t>
            </a:r>
            <a:endParaRPr lang="en-US" altLang="zh-CN" sz="1400" dirty="0">
              <a:solidFill>
                <a:schemeClr val="tx1">
                  <a:lumMod val="75000"/>
                  <a:lumOff val="25000"/>
                </a:schemeClr>
              </a:solidFill>
            </a:endParaRPr>
          </a:p>
        </p:txBody>
      </p:sp>
      <p:sp>
        <p:nvSpPr>
          <p:cNvPr id="17" name="TextBox 16"/>
          <p:cNvSpPr txBox="1"/>
          <p:nvPr/>
        </p:nvSpPr>
        <p:spPr>
          <a:xfrm>
            <a:off x="4499992" y="3738146"/>
            <a:ext cx="2016224" cy="738664"/>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rPr>
              <a:t>这里输入简单的文字概述里输入简单文字概述</a:t>
            </a:r>
            <a:endParaRPr lang="en-US" altLang="zh-CN" sz="1400" dirty="0">
              <a:solidFill>
                <a:schemeClr val="tx1">
                  <a:lumMod val="75000"/>
                  <a:lumOff val="25000"/>
                </a:schemeClr>
              </a:solidFill>
            </a:endParaRPr>
          </a:p>
        </p:txBody>
      </p:sp>
      <p:sp>
        <p:nvSpPr>
          <p:cNvPr id="18" name="TextBox 17"/>
          <p:cNvSpPr txBox="1"/>
          <p:nvPr/>
        </p:nvSpPr>
        <p:spPr>
          <a:xfrm>
            <a:off x="6660232" y="3714662"/>
            <a:ext cx="2016224" cy="738664"/>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rPr>
              <a:t>这里输入简单的文字概述里输入简单文字概述</a:t>
            </a:r>
            <a:endParaRPr lang="en-US" altLang="zh-CN" sz="1400" dirty="0">
              <a:solidFill>
                <a:schemeClr val="tx1">
                  <a:lumMod val="75000"/>
                  <a:lumOff val="25000"/>
                </a:schemeClr>
              </a:solidFill>
            </a:endParaRPr>
          </a:p>
        </p:txBody>
      </p:sp>
      <p:sp>
        <p:nvSpPr>
          <p:cNvPr id="19" name="等腰三角形 18"/>
          <p:cNvSpPr/>
          <p:nvPr/>
        </p:nvSpPr>
        <p:spPr>
          <a:xfrm rot="5400000">
            <a:off x="1167760" y="4766122"/>
            <a:ext cx="288032" cy="24830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1470120" y="4674250"/>
            <a:ext cx="6521752" cy="415498"/>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rPr>
              <a:t>这里输入简单的文字概述里输入简单文字概述输入简单的文字概述里输入输入里</a:t>
            </a:r>
            <a:endParaRPr lang="en-US" altLang="zh-CN" sz="1400" dirty="0">
              <a:solidFill>
                <a:schemeClr val="tx1">
                  <a:lumMod val="75000"/>
                  <a:lumOff val="25000"/>
                </a:schemeClr>
              </a:solidFill>
            </a:endParaRPr>
          </a:p>
        </p:txBody>
      </p:sp>
      <p:grpSp>
        <p:nvGrpSpPr>
          <p:cNvPr id="21" name="组合 20"/>
          <p:cNvGrpSpPr/>
          <p:nvPr/>
        </p:nvGrpSpPr>
        <p:grpSpPr>
          <a:xfrm>
            <a:off x="3385609" y="1361882"/>
            <a:ext cx="2320263" cy="576064"/>
            <a:chOff x="3385609" y="1289874"/>
            <a:chExt cx="2320263" cy="576064"/>
          </a:xfrm>
          <a:solidFill>
            <a:srgbClr val="0070C0"/>
          </a:solidFill>
        </p:grpSpPr>
        <p:sp>
          <p:nvSpPr>
            <p:cNvPr id="22" name="矩形 21"/>
            <p:cNvSpPr/>
            <p:nvPr/>
          </p:nvSpPr>
          <p:spPr>
            <a:xfrm>
              <a:off x="3385609" y="1289874"/>
              <a:ext cx="2320263"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3553723" y="1377851"/>
              <a:ext cx="1954381" cy="400110"/>
            </a:xfrm>
            <a:prstGeom prst="rect">
              <a:avLst/>
            </a:prstGeom>
            <a:grp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此处输入标题</a:t>
              </a:r>
            </a:p>
          </p:txBody>
        </p:sp>
      </p:grpSp>
      <p:grpSp>
        <p:nvGrpSpPr>
          <p:cNvPr id="24" name="组合 23"/>
          <p:cNvGrpSpPr/>
          <p:nvPr/>
        </p:nvGrpSpPr>
        <p:grpSpPr>
          <a:xfrm>
            <a:off x="467544" y="3090074"/>
            <a:ext cx="1904222" cy="576064"/>
            <a:chOff x="467544" y="3018066"/>
            <a:chExt cx="1904222" cy="576064"/>
          </a:xfrm>
          <a:solidFill>
            <a:srgbClr val="0070C0"/>
          </a:solidFill>
        </p:grpSpPr>
        <p:sp>
          <p:nvSpPr>
            <p:cNvPr id="25" name="矩形 24"/>
            <p:cNvSpPr/>
            <p:nvPr/>
          </p:nvSpPr>
          <p:spPr>
            <a:xfrm>
              <a:off x="467544"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545684" y="3131166"/>
              <a:ext cx="1569660" cy="369332"/>
            </a:xfrm>
            <a:prstGeom prst="rect">
              <a:avLst/>
            </a:prstGeom>
            <a:grp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此处输入标题</a:t>
              </a:r>
            </a:p>
          </p:txBody>
        </p:sp>
      </p:grpSp>
      <p:grpSp>
        <p:nvGrpSpPr>
          <p:cNvPr id="27" name="组合 26"/>
          <p:cNvGrpSpPr/>
          <p:nvPr/>
        </p:nvGrpSpPr>
        <p:grpSpPr>
          <a:xfrm>
            <a:off x="2523762" y="3090074"/>
            <a:ext cx="1904222" cy="576064"/>
            <a:chOff x="2523762" y="3018066"/>
            <a:chExt cx="1904222" cy="576064"/>
          </a:xfrm>
          <a:solidFill>
            <a:srgbClr val="0070C0"/>
          </a:solidFill>
        </p:grpSpPr>
        <p:sp>
          <p:nvSpPr>
            <p:cNvPr id="28" name="矩形 27"/>
            <p:cNvSpPr/>
            <p:nvPr/>
          </p:nvSpPr>
          <p:spPr>
            <a:xfrm>
              <a:off x="2523762"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2649521" y="3152790"/>
              <a:ext cx="1569660" cy="369332"/>
            </a:xfrm>
            <a:prstGeom prst="rect">
              <a:avLst/>
            </a:prstGeom>
            <a:grp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此处输入标题</a:t>
              </a:r>
            </a:p>
          </p:txBody>
        </p:sp>
      </p:grpSp>
      <p:grpSp>
        <p:nvGrpSpPr>
          <p:cNvPr id="30" name="组合 29"/>
          <p:cNvGrpSpPr/>
          <p:nvPr/>
        </p:nvGrpSpPr>
        <p:grpSpPr>
          <a:xfrm>
            <a:off x="4611994" y="3090074"/>
            <a:ext cx="1904222" cy="576064"/>
            <a:chOff x="4611994" y="3018066"/>
            <a:chExt cx="1904222" cy="576064"/>
          </a:xfrm>
          <a:solidFill>
            <a:srgbClr val="0070C0"/>
          </a:solidFill>
        </p:grpSpPr>
        <p:sp>
          <p:nvSpPr>
            <p:cNvPr id="31" name="矩形 30"/>
            <p:cNvSpPr/>
            <p:nvPr/>
          </p:nvSpPr>
          <p:spPr>
            <a:xfrm>
              <a:off x="4611994"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4711983" y="3139142"/>
              <a:ext cx="1569660" cy="369332"/>
            </a:xfrm>
            <a:prstGeom prst="rect">
              <a:avLst/>
            </a:prstGeom>
            <a:grp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此处输入标题</a:t>
              </a:r>
            </a:p>
          </p:txBody>
        </p:sp>
      </p:grpSp>
      <p:grpSp>
        <p:nvGrpSpPr>
          <p:cNvPr id="33" name="组合 32"/>
          <p:cNvGrpSpPr/>
          <p:nvPr/>
        </p:nvGrpSpPr>
        <p:grpSpPr>
          <a:xfrm>
            <a:off x="6700226" y="3090074"/>
            <a:ext cx="1904222" cy="576064"/>
            <a:chOff x="6700226" y="3018066"/>
            <a:chExt cx="1904222" cy="576064"/>
          </a:xfrm>
          <a:solidFill>
            <a:srgbClr val="0070C0"/>
          </a:solidFill>
        </p:grpSpPr>
        <p:sp>
          <p:nvSpPr>
            <p:cNvPr id="34" name="矩形 33"/>
            <p:cNvSpPr/>
            <p:nvPr/>
          </p:nvSpPr>
          <p:spPr>
            <a:xfrm>
              <a:off x="6700226"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6818764" y="3113111"/>
              <a:ext cx="1569660" cy="369332"/>
            </a:xfrm>
            <a:prstGeom prst="rect">
              <a:avLst/>
            </a:prstGeom>
            <a:grp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此处输入标题</a:t>
              </a:r>
            </a:p>
          </p:txBody>
        </p:sp>
      </p:grpSp>
    </p:spTree>
    <p:extLst>
      <p:ext uri="{BB962C8B-B14F-4D97-AF65-F5344CB8AC3E}">
        <p14:creationId xmlns:p14="http://schemas.microsoft.com/office/powerpoint/2010/main" val="396646725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1000"/>
                                        <p:tgtEl>
                                          <p:spTgt spid="33"/>
                                        </p:tgtEl>
                                      </p:cBhvr>
                                    </p:animEffect>
                                    <p:anim calcmode="lin" valueType="num">
                                      <p:cBhvr>
                                        <p:cTn id="31" dur="1000" fill="hold"/>
                                        <p:tgtEl>
                                          <p:spTgt spid="33"/>
                                        </p:tgtEl>
                                        <p:attrNameLst>
                                          <p:attrName>ppt_x</p:attrName>
                                        </p:attrNameLst>
                                      </p:cBhvr>
                                      <p:tavLst>
                                        <p:tav tm="0">
                                          <p:val>
                                            <p:strVal val="#ppt_x"/>
                                          </p:val>
                                        </p:tav>
                                        <p:tav tm="100000">
                                          <p:val>
                                            <p:strVal val="#ppt_x"/>
                                          </p:val>
                                        </p:tav>
                                      </p:tavLst>
                                    </p:anim>
                                    <p:anim calcmode="lin" valueType="num">
                                      <p:cBhvr>
                                        <p:cTn id="32" dur="1000" fill="hold"/>
                                        <p:tgtEl>
                                          <p:spTgt spid="33"/>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2500"/>
                            </p:stCondLst>
                            <p:childTnLst>
                              <p:par>
                                <p:cTn id="38" presetID="22" presetClass="entr" presetSubtype="1"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childTnLst>
                          </p:cTn>
                        </p:par>
                        <p:par>
                          <p:cTn id="41" fill="hold">
                            <p:stCondLst>
                              <p:cond delay="3000"/>
                            </p:stCondLst>
                            <p:childTnLst>
                              <p:par>
                                <p:cTn id="42" presetID="22" presetClass="entr" presetSubtype="1"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childTnLst>
                          </p:cTn>
                        </p:par>
                        <p:par>
                          <p:cTn id="45" fill="hold">
                            <p:stCondLst>
                              <p:cond delay="3500"/>
                            </p:stCondLst>
                            <p:childTnLst>
                              <p:par>
                                <p:cTn id="46" presetID="22" presetClass="entr" presetSubtype="1"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500"/>
                                        <p:tgtEl>
                                          <p:spTgt spid="18"/>
                                        </p:tgtEl>
                                      </p:cBhvr>
                                    </p:animEffect>
                                  </p:childTnLst>
                                </p:cTn>
                              </p:par>
                            </p:childTnLst>
                          </p:cTn>
                        </p:par>
                        <p:par>
                          <p:cTn id="49" fill="hold">
                            <p:stCondLst>
                              <p:cond delay="4000"/>
                            </p:stCondLst>
                            <p:childTnLst>
                              <p:par>
                                <p:cTn id="50" presetID="2" presetClass="entr" presetSubtype="8"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0-#ppt_w/2"/>
                                          </p:val>
                                        </p:tav>
                                        <p:tav tm="100000">
                                          <p:val>
                                            <p:strVal val="#ppt_x"/>
                                          </p:val>
                                        </p:tav>
                                      </p:tavLst>
                                    </p:anim>
                                    <p:anim calcmode="lin" valueType="num">
                                      <p:cBhvr additive="base">
                                        <p:cTn id="53" dur="500" fill="hold"/>
                                        <p:tgtEl>
                                          <p:spTgt spid="19"/>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2" presetClass="entr" presetSubtype="1"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up)">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animBg="1"/>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AutoShape 10"/>
          <p:cNvSpPr>
            <a:spLocks noChangeArrowheads="1"/>
          </p:cNvSpPr>
          <p:nvPr/>
        </p:nvSpPr>
        <p:spPr bwMode="auto">
          <a:xfrm rot="16200000">
            <a:off x="3922917" y="-797378"/>
            <a:ext cx="1398833" cy="7676197"/>
          </a:xfrm>
          <a:prstGeom prst="downArrow">
            <a:avLst>
              <a:gd name="adj1" fmla="val 49065"/>
              <a:gd name="adj2" fmla="val 44827"/>
            </a:avLst>
          </a:prstGeom>
          <a:solidFill>
            <a:srgbClr val="0070C0"/>
          </a:solidFill>
          <a:ln>
            <a:noFill/>
          </a:ln>
        </p:spPr>
        <p:txBody>
          <a:bodyPr vert="eaVert"/>
          <a:lstStyle/>
          <a:p>
            <a:endParaRPr lang="zh-CN" altLang="en-US" sz="2000">
              <a:latin typeface="微软雅黑" pitchFamily="34" charset="-122"/>
              <a:ea typeface="微软雅黑" pitchFamily="34" charset="-122"/>
            </a:endParaRPr>
          </a:p>
        </p:txBody>
      </p:sp>
      <p:grpSp>
        <p:nvGrpSpPr>
          <p:cNvPr id="8" name="组合 41"/>
          <p:cNvGrpSpPr>
            <a:grpSpLocks/>
          </p:cNvGrpSpPr>
          <p:nvPr/>
        </p:nvGrpSpPr>
        <p:grpSpPr bwMode="auto">
          <a:xfrm>
            <a:off x="2618459" y="2306473"/>
            <a:ext cx="1701613" cy="1539687"/>
            <a:chOff x="1214414" y="2786058"/>
            <a:chExt cx="1935848" cy="1751017"/>
          </a:xfrm>
        </p:grpSpPr>
        <p:grpSp>
          <p:nvGrpSpPr>
            <p:cNvPr id="9" name="Group 6"/>
            <p:cNvGrpSpPr>
              <a:grpSpLocks/>
            </p:cNvGrpSpPr>
            <p:nvPr/>
          </p:nvGrpSpPr>
          <p:grpSpPr bwMode="auto">
            <a:xfrm>
              <a:off x="1295400" y="2786058"/>
              <a:ext cx="1753450" cy="1751017"/>
              <a:chOff x="1823" y="2371"/>
              <a:chExt cx="1801" cy="1801"/>
            </a:xfrm>
          </p:grpSpPr>
          <p:sp>
            <p:nvSpPr>
              <p:cNvPr id="12"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solidFill>
                    <a:srgbClr val="0070C0"/>
                  </a:solidFill>
                  <a:latin typeface="微软雅黑" pitchFamily="34" charset="-122"/>
                  <a:ea typeface="微软雅黑" pitchFamily="34" charset="-122"/>
                </a:endParaRPr>
              </a:p>
            </p:txBody>
          </p:sp>
          <p:sp>
            <p:nvSpPr>
              <p:cNvPr id="13" name="Oval 8"/>
              <p:cNvSpPr>
                <a:spLocks noChangeArrowheads="1"/>
              </p:cNvSpPr>
              <p:nvPr/>
            </p:nvSpPr>
            <p:spPr bwMode="auto">
              <a:xfrm>
                <a:off x="1945" y="2493"/>
                <a:ext cx="1556" cy="1556"/>
              </a:xfrm>
              <a:prstGeom prst="ellipse">
                <a:avLst/>
              </a:prstGeom>
              <a:solidFill>
                <a:schemeClr val="bg1">
                  <a:lumMod val="75000"/>
                </a:schemeClr>
              </a:solidFill>
              <a:ln w="38100">
                <a:solidFill>
                  <a:srgbClr val="FFFFFF"/>
                </a:solidFill>
                <a:round/>
                <a:headEnd/>
                <a:tailEnd/>
              </a:ln>
            </p:spPr>
            <p:txBody>
              <a:bodyPr/>
              <a:lstStyle/>
              <a:p>
                <a:pPr>
                  <a:defRPr/>
                </a:pPr>
                <a:endParaRPr lang="zh-CN" altLang="en-US" sz="2000">
                  <a:solidFill>
                    <a:srgbClr val="0070C0"/>
                  </a:solidFill>
                  <a:latin typeface="微软雅黑" pitchFamily="34" charset="-122"/>
                  <a:ea typeface="微软雅黑" pitchFamily="34" charset="-122"/>
                </a:endParaRPr>
              </a:p>
            </p:txBody>
          </p:sp>
        </p:grpSp>
        <p:sp>
          <p:nvSpPr>
            <p:cNvPr id="11" name="Text Box 9"/>
            <p:cNvSpPr txBox="1">
              <a:spLocks noChangeArrowheads="1"/>
            </p:cNvSpPr>
            <p:nvPr/>
          </p:nvSpPr>
          <p:spPr bwMode="auto">
            <a:xfrm>
              <a:off x="1214414" y="341311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rgbClr val="0070C0"/>
                  </a:solidFill>
                  <a:latin typeface="微软雅黑" pitchFamily="34" charset="-122"/>
                  <a:ea typeface="微软雅黑" pitchFamily="34" charset="-122"/>
                </a:rPr>
                <a:t>写入文本</a:t>
              </a:r>
            </a:p>
          </p:txBody>
        </p:sp>
      </p:grpSp>
      <p:grpSp>
        <p:nvGrpSpPr>
          <p:cNvPr id="14" name="组合 46"/>
          <p:cNvGrpSpPr>
            <a:grpSpLocks/>
          </p:cNvGrpSpPr>
          <p:nvPr/>
        </p:nvGrpSpPr>
        <p:grpSpPr bwMode="auto">
          <a:xfrm>
            <a:off x="4320072" y="2306473"/>
            <a:ext cx="1701612" cy="1539687"/>
            <a:chOff x="1214414" y="2786058"/>
            <a:chExt cx="1935848" cy="1751017"/>
          </a:xfrm>
        </p:grpSpPr>
        <p:grpSp>
          <p:nvGrpSpPr>
            <p:cNvPr id="15" name="Group 6"/>
            <p:cNvGrpSpPr>
              <a:grpSpLocks/>
            </p:cNvGrpSpPr>
            <p:nvPr/>
          </p:nvGrpSpPr>
          <p:grpSpPr bwMode="auto">
            <a:xfrm>
              <a:off x="1295400" y="2786058"/>
              <a:ext cx="1753450" cy="1751017"/>
              <a:chOff x="1823" y="2371"/>
              <a:chExt cx="1801" cy="1801"/>
            </a:xfrm>
          </p:grpSpPr>
          <p:sp>
            <p:nvSpPr>
              <p:cNvPr id="17"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solidFill>
                    <a:srgbClr val="0070C0"/>
                  </a:solidFill>
                  <a:latin typeface="微软雅黑" pitchFamily="34" charset="-122"/>
                  <a:ea typeface="微软雅黑" pitchFamily="34" charset="-122"/>
                </a:endParaRPr>
              </a:p>
            </p:txBody>
          </p:sp>
          <p:sp>
            <p:nvSpPr>
              <p:cNvPr id="18" name="Oval 8"/>
              <p:cNvSpPr>
                <a:spLocks noChangeArrowheads="1"/>
              </p:cNvSpPr>
              <p:nvPr/>
            </p:nvSpPr>
            <p:spPr bwMode="auto">
              <a:xfrm>
                <a:off x="1945" y="2493"/>
                <a:ext cx="1556" cy="1556"/>
              </a:xfrm>
              <a:prstGeom prst="ellipse">
                <a:avLst/>
              </a:prstGeom>
              <a:solidFill>
                <a:schemeClr val="bg1">
                  <a:lumMod val="75000"/>
                </a:schemeClr>
              </a:solidFill>
              <a:ln w="38100">
                <a:solidFill>
                  <a:srgbClr val="FFFFFF"/>
                </a:solidFill>
                <a:round/>
                <a:headEnd/>
                <a:tailEnd/>
              </a:ln>
            </p:spPr>
            <p:txBody>
              <a:bodyPr/>
              <a:lstStyle/>
              <a:p>
                <a:pPr>
                  <a:defRPr/>
                </a:pPr>
                <a:endParaRPr lang="zh-CN" altLang="en-US" sz="2000">
                  <a:solidFill>
                    <a:srgbClr val="0070C0"/>
                  </a:solidFill>
                  <a:latin typeface="微软雅黑" pitchFamily="34" charset="-122"/>
                  <a:ea typeface="微软雅黑" pitchFamily="34" charset="-122"/>
                </a:endParaRPr>
              </a:p>
            </p:txBody>
          </p:sp>
        </p:grpSp>
        <p:sp>
          <p:nvSpPr>
            <p:cNvPr id="16"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rgbClr val="0070C0"/>
                  </a:solidFill>
                  <a:latin typeface="微软雅黑" pitchFamily="34" charset="-122"/>
                  <a:ea typeface="微软雅黑" pitchFamily="34" charset="-122"/>
                </a:rPr>
                <a:t>写入文本</a:t>
              </a:r>
            </a:p>
          </p:txBody>
        </p:sp>
      </p:grpSp>
      <p:grpSp>
        <p:nvGrpSpPr>
          <p:cNvPr id="19" name="组合 51"/>
          <p:cNvGrpSpPr>
            <a:grpSpLocks/>
          </p:cNvGrpSpPr>
          <p:nvPr/>
        </p:nvGrpSpPr>
        <p:grpSpPr bwMode="auto">
          <a:xfrm>
            <a:off x="6038435" y="2306473"/>
            <a:ext cx="1701613" cy="1539687"/>
            <a:chOff x="1214414" y="2786058"/>
            <a:chExt cx="1935848" cy="1751017"/>
          </a:xfrm>
        </p:grpSpPr>
        <p:grpSp>
          <p:nvGrpSpPr>
            <p:cNvPr id="20" name="Group 6"/>
            <p:cNvGrpSpPr>
              <a:grpSpLocks/>
            </p:cNvGrpSpPr>
            <p:nvPr/>
          </p:nvGrpSpPr>
          <p:grpSpPr bwMode="auto">
            <a:xfrm>
              <a:off x="1295400" y="2786058"/>
              <a:ext cx="1753450" cy="1751017"/>
              <a:chOff x="1823" y="2371"/>
              <a:chExt cx="1801" cy="1801"/>
            </a:xfrm>
          </p:grpSpPr>
          <p:sp>
            <p:nvSpPr>
              <p:cNvPr id="22"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solidFill>
                    <a:srgbClr val="0070C0"/>
                  </a:solidFill>
                  <a:latin typeface="微软雅黑" pitchFamily="34" charset="-122"/>
                  <a:ea typeface="微软雅黑" pitchFamily="34" charset="-122"/>
                </a:endParaRPr>
              </a:p>
            </p:txBody>
          </p:sp>
          <p:sp>
            <p:nvSpPr>
              <p:cNvPr id="23" name="Oval 8"/>
              <p:cNvSpPr>
                <a:spLocks noChangeArrowheads="1"/>
              </p:cNvSpPr>
              <p:nvPr/>
            </p:nvSpPr>
            <p:spPr bwMode="auto">
              <a:xfrm>
                <a:off x="1945" y="2493"/>
                <a:ext cx="1556" cy="1556"/>
              </a:xfrm>
              <a:prstGeom prst="ellipse">
                <a:avLst/>
              </a:prstGeom>
              <a:solidFill>
                <a:schemeClr val="bg1">
                  <a:lumMod val="75000"/>
                </a:schemeClr>
              </a:solidFill>
              <a:ln w="38100">
                <a:solidFill>
                  <a:srgbClr val="FFFFFF"/>
                </a:solidFill>
                <a:round/>
                <a:headEnd/>
                <a:tailEnd/>
              </a:ln>
            </p:spPr>
            <p:txBody>
              <a:bodyPr/>
              <a:lstStyle/>
              <a:p>
                <a:pPr>
                  <a:defRPr/>
                </a:pPr>
                <a:endParaRPr lang="zh-CN" altLang="en-US" sz="2000">
                  <a:solidFill>
                    <a:srgbClr val="0070C0"/>
                  </a:solidFill>
                  <a:latin typeface="微软雅黑" pitchFamily="34" charset="-122"/>
                  <a:ea typeface="微软雅黑" pitchFamily="34" charset="-122"/>
                </a:endParaRPr>
              </a:p>
            </p:txBody>
          </p:sp>
        </p:grpSp>
        <p:sp>
          <p:nvSpPr>
            <p:cNvPr id="21"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rgbClr val="0070C0"/>
                  </a:solidFill>
                  <a:latin typeface="微软雅黑" pitchFamily="34" charset="-122"/>
                  <a:ea typeface="微软雅黑" pitchFamily="34" charset="-122"/>
                </a:rPr>
                <a:t>写入文本</a:t>
              </a:r>
            </a:p>
          </p:txBody>
        </p:sp>
      </p:grpSp>
      <p:grpSp>
        <p:nvGrpSpPr>
          <p:cNvPr id="24" name="组合 40"/>
          <p:cNvGrpSpPr>
            <a:grpSpLocks/>
          </p:cNvGrpSpPr>
          <p:nvPr/>
        </p:nvGrpSpPr>
        <p:grpSpPr bwMode="auto">
          <a:xfrm>
            <a:off x="954624" y="2306473"/>
            <a:ext cx="1701613" cy="1539687"/>
            <a:chOff x="1214414" y="2786058"/>
            <a:chExt cx="1935848" cy="1751017"/>
          </a:xfrm>
        </p:grpSpPr>
        <p:grpSp>
          <p:nvGrpSpPr>
            <p:cNvPr id="25" name="Group 6"/>
            <p:cNvGrpSpPr>
              <a:grpSpLocks/>
            </p:cNvGrpSpPr>
            <p:nvPr/>
          </p:nvGrpSpPr>
          <p:grpSpPr bwMode="auto">
            <a:xfrm>
              <a:off x="1295400" y="2786058"/>
              <a:ext cx="1753450" cy="1751017"/>
              <a:chOff x="1823" y="2371"/>
              <a:chExt cx="1801" cy="1801"/>
            </a:xfrm>
          </p:grpSpPr>
          <p:sp>
            <p:nvSpPr>
              <p:cNvPr id="27"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itchFamily="34" charset="-122"/>
                  <a:ea typeface="微软雅黑" pitchFamily="34" charset="-122"/>
                </a:endParaRPr>
              </a:p>
            </p:txBody>
          </p:sp>
          <p:sp>
            <p:nvSpPr>
              <p:cNvPr id="28" name="Oval 8"/>
              <p:cNvSpPr>
                <a:spLocks noChangeArrowheads="1"/>
              </p:cNvSpPr>
              <p:nvPr/>
            </p:nvSpPr>
            <p:spPr bwMode="auto">
              <a:xfrm>
                <a:off x="1946" y="2493"/>
                <a:ext cx="1556" cy="1556"/>
              </a:xfrm>
              <a:prstGeom prst="ellipse">
                <a:avLst/>
              </a:prstGeom>
              <a:solidFill>
                <a:srgbClr val="0070C0"/>
              </a:solidFill>
              <a:ln w="38100">
                <a:solidFill>
                  <a:srgbClr val="FFFFFF"/>
                </a:solidFill>
                <a:round/>
                <a:headEnd/>
                <a:tailEnd/>
              </a:ln>
            </p:spPr>
            <p:txBody>
              <a:bodyPr/>
              <a:lstStyle/>
              <a:p>
                <a:endParaRPr lang="zh-CN" altLang="en-US" sz="2000">
                  <a:latin typeface="微软雅黑" pitchFamily="34" charset="-122"/>
                  <a:ea typeface="微软雅黑" pitchFamily="34" charset="-122"/>
                </a:endParaRPr>
              </a:p>
            </p:txBody>
          </p:sp>
        </p:grpSp>
        <p:sp>
          <p:nvSpPr>
            <p:cNvPr id="26"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chemeClr val="bg1"/>
                  </a:solidFill>
                  <a:latin typeface="微软雅黑" pitchFamily="34" charset="-122"/>
                  <a:ea typeface="微软雅黑" pitchFamily="34" charset="-122"/>
                </a:rPr>
                <a:t>写入文本</a:t>
              </a:r>
            </a:p>
          </p:txBody>
        </p:sp>
      </p:grpSp>
      <p:sp>
        <p:nvSpPr>
          <p:cNvPr id="29" name="矩形标注 28"/>
          <p:cNvSpPr/>
          <p:nvPr/>
        </p:nvSpPr>
        <p:spPr>
          <a:xfrm>
            <a:off x="2950126" y="4124257"/>
            <a:ext cx="1477858" cy="45719"/>
          </a:xfrm>
          <a:prstGeom prst="wedgeRectCallout">
            <a:avLst>
              <a:gd name="adj1" fmla="val -17526"/>
              <a:gd name="adj2" fmla="val -5094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0" name="矩形标注 29"/>
          <p:cNvSpPr/>
          <p:nvPr/>
        </p:nvSpPr>
        <p:spPr>
          <a:xfrm>
            <a:off x="1258968" y="1959853"/>
            <a:ext cx="1584840" cy="64140"/>
          </a:xfrm>
          <a:prstGeom prst="wedgeRectCallout">
            <a:avLst>
              <a:gd name="adj1" fmla="val -23398"/>
              <a:gd name="adj2" fmla="val 40329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1" name="Rectangle 28"/>
          <p:cNvSpPr>
            <a:spLocks noChangeArrowheads="1"/>
          </p:cNvSpPr>
          <p:nvPr/>
        </p:nvSpPr>
        <p:spPr bwMode="auto">
          <a:xfrm>
            <a:off x="2929777" y="4162361"/>
            <a:ext cx="147515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95000"/>
                    <a:lumOff val="5000"/>
                  </a:schemeClr>
                </a:solidFill>
                <a:latin typeface="微软雅黑" pitchFamily="34" charset="-122"/>
                <a:ea typeface="微软雅黑" pitchFamily="34" charset="-122"/>
              </a:rPr>
              <a:t>单击此处添加文字</a:t>
            </a:r>
          </a:p>
          <a:p>
            <a:pPr>
              <a:lnSpc>
                <a:spcPct val="120000"/>
              </a:lnSpc>
            </a:pPr>
            <a:r>
              <a:rPr lang="zh-CN" altLang="en-US" sz="1200" dirty="0">
                <a:solidFill>
                  <a:schemeClr val="tx1">
                    <a:lumMod val="95000"/>
                    <a:lumOff val="5000"/>
                  </a:schemeClr>
                </a:solidFill>
                <a:latin typeface="微软雅黑" pitchFamily="34" charset="-122"/>
                <a:ea typeface="微软雅黑" pitchFamily="34" charset="-122"/>
              </a:rPr>
              <a:t>单击此处添加文字</a:t>
            </a:r>
          </a:p>
        </p:txBody>
      </p:sp>
      <p:sp>
        <p:nvSpPr>
          <p:cNvPr id="32" name="Rectangle 28"/>
          <p:cNvSpPr>
            <a:spLocks noChangeArrowheads="1"/>
          </p:cNvSpPr>
          <p:nvPr/>
        </p:nvSpPr>
        <p:spPr bwMode="auto">
          <a:xfrm>
            <a:off x="1326040" y="1417340"/>
            <a:ext cx="147515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95000"/>
                    <a:lumOff val="5000"/>
                  </a:schemeClr>
                </a:solidFill>
                <a:latin typeface="微软雅黑" pitchFamily="34" charset="-122"/>
                <a:ea typeface="微软雅黑" pitchFamily="34" charset="-122"/>
              </a:rPr>
              <a:t>单击此处添加文字</a:t>
            </a:r>
          </a:p>
          <a:p>
            <a:pPr>
              <a:lnSpc>
                <a:spcPct val="120000"/>
              </a:lnSpc>
            </a:pPr>
            <a:r>
              <a:rPr lang="zh-CN" altLang="en-US" sz="1200" dirty="0">
                <a:solidFill>
                  <a:schemeClr val="tx1">
                    <a:lumMod val="95000"/>
                    <a:lumOff val="5000"/>
                  </a:schemeClr>
                </a:solidFill>
                <a:latin typeface="微软雅黑" pitchFamily="34" charset="-122"/>
                <a:ea typeface="微软雅黑" pitchFamily="34" charset="-122"/>
              </a:rPr>
              <a:t>单击此处添加文字</a:t>
            </a:r>
          </a:p>
        </p:txBody>
      </p:sp>
      <p:sp>
        <p:nvSpPr>
          <p:cNvPr id="33" name="矩形标注 32"/>
          <p:cNvSpPr/>
          <p:nvPr/>
        </p:nvSpPr>
        <p:spPr>
          <a:xfrm>
            <a:off x="4571336" y="1959853"/>
            <a:ext cx="1584840" cy="64140"/>
          </a:xfrm>
          <a:prstGeom prst="wedgeRectCallout">
            <a:avLst>
              <a:gd name="adj1" fmla="val -23398"/>
              <a:gd name="adj2" fmla="val 40329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4" name="Rectangle 28"/>
          <p:cNvSpPr>
            <a:spLocks noChangeArrowheads="1"/>
          </p:cNvSpPr>
          <p:nvPr/>
        </p:nvSpPr>
        <p:spPr bwMode="auto">
          <a:xfrm>
            <a:off x="4638408" y="1417340"/>
            <a:ext cx="147515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95000"/>
                    <a:lumOff val="5000"/>
                  </a:schemeClr>
                </a:solidFill>
                <a:latin typeface="微软雅黑" pitchFamily="34" charset="-122"/>
                <a:ea typeface="微软雅黑" pitchFamily="34" charset="-122"/>
              </a:rPr>
              <a:t>单击此处添加文字</a:t>
            </a:r>
          </a:p>
          <a:p>
            <a:pPr>
              <a:lnSpc>
                <a:spcPct val="120000"/>
              </a:lnSpc>
            </a:pPr>
            <a:r>
              <a:rPr lang="zh-CN" altLang="en-US" sz="1200" dirty="0">
                <a:solidFill>
                  <a:schemeClr val="tx1">
                    <a:lumMod val="95000"/>
                    <a:lumOff val="5000"/>
                  </a:schemeClr>
                </a:solidFill>
                <a:latin typeface="微软雅黑" pitchFamily="34" charset="-122"/>
                <a:ea typeface="微软雅黑" pitchFamily="34" charset="-122"/>
              </a:rPr>
              <a:t>单击此处添加文字</a:t>
            </a:r>
          </a:p>
        </p:txBody>
      </p:sp>
      <p:sp>
        <p:nvSpPr>
          <p:cNvPr id="35" name="矩形标注 34"/>
          <p:cNvSpPr/>
          <p:nvPr/>
        </p:nvSpPr>
        <p:spPr>
          <a:xfrm>
            <a:off x="6406510" y="4124257"/>
            <a:ext cx="1477858" cy="45719"/>
          </a:xfrm>
          <a:prstGeom prst="wedgeRectCallout">
            <a:avLst>
              <a:gd name="adj1" fmla="val -17526"/>
              <a:gd name="adj2" fmla="val -5094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6" name="Rectangle 28"/>
          <p:cNvSpPr>
            <a:spLocks noChangeArrowheads="1"/>
          </p:cNvSpPr>
          <p:nvPr/>
        </p:nvSpPr>
        <p:spPr bwMode="auto">
          <a:xfrm>
            <a:off x="6386161" y="4162361"/>
            <a:ext cx="147515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a:solidFill>
                  <a:schemeClr val="tx1">
                    <a:lumMod val="95000"/>
                    <a:lumOff val="5000"/>
                  </a:schemeClr>
                </a:solidFill>
                <a:latin typeface="微软雅黑" pitchFamily="34" charset="-122"/>
                <a:ea typeface="微软雅黑" pitchFamily="34" charset="-122"/>
              </a:rPr>
              <a:t>单击此处添加文字</a:t>
            </a:r>
          </a:p>
          <a:p>
            <a:pPr>
              <a:lnSpc>
                <a:spcPct val="120000"/>
              </a:lnSpc>
            </a:pPr>
            <a:r>
              <a:rPr lang="zh-CN" altLang="en-US" sz="1200" dirty="0">
                <a:solidFill>
                  <a:schemeClr val="tx1">
                    <a:lumMod val="95000"/>
                    <a:lumOff val="5000"/>
                  </a:schemeClr>
                </a:solidFill>
                <a:latin typeface="微软雅黑" pitchFamily="34" charset="-122"/>
                <a:ea typeface="微软雅黑" pitchFamily="34" charset="-122"/>
              </a:rPr>
              <a:t>单击此处添加文字</a:t>
            </a:r>
          </a:p>
        </p:txBody>
      </p:sp>
    </p:spTree>
    <p:extLst>
      <p:ext uri="{BB962C8B-B14F-4D97-AF65-F5344CB8AC3E}">
        <p14:creationId xmlns:p14="http://schemas.microsoft.com/office/powerpoint/2010/main" val="1126591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1000" fill="hold"/>
                                        <p:tgtEl>
                                          <p:spTgt spid="24"/>
                                        </p:tgtEl>
                                        <p:attrNameLst>
                                          <p:attrName>ppt_w</p:attrName>
                                        </p:attrNameLst>
                                      </p:cBhvr>
                                      <p:tavLst>
                                        <p:tav tm="0">
                                          <p:val>
                                            <p:fltVal val="0"/>
                                          </p:val>
                                        </p:tav>
                                        <p:tav tm="100000">
                                          <p:val>
                                            <p:strVal val="#ppt_w"/>
                                          </p:val>
                                        </p:tav>
                                      </p:tavLst>
                                    </p:anim>
                                    <p:anim calcmode="lin" valueType="num">
                                      <p:cBhvr>
                                        <p:cTn id="12" dur="1000" fill="hold"/>
                                        <p:tgtEl>
                                          <p:spTgt spid="24"/>
                                        </p:tgtEl>
                                        <p:attrNameLst>
                                          <p:attrName>ppt_h</p:attrName>
                                        </p:attrNameLst>
                                      </p:cBhvr>
                                      <p:tavLst>
                                        <p:tav tm="0">
                                          <p:val>
                                            <p:fltVal val="0"/>
                                          </p:val>
                                        </p:tav>
                                        <p:tav tm="100000">
                                          <p:val>
                                            <p:strVal val="#ppt_h"/>
                                          </p:val>
                                        </p:tav>
                                      </p:tavLst>
                                    </p:anim>
                                    <p:anim calcmode="lin" valueType="num">
                                      <p:cBhvr>
                                        <p:cTn id="13"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4"/>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8"/>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fltVal val="0"/>
                                          </p:val>
                                        </p:tav>
                                        <p:tav tm="100000">
                                          <p:val>
                                            <p:strVal val="#ppt_h"/>
                                          </p:val>
                                        </p:tav>
                                      </p:tavLst>
                                    </p:anim>
                                    <p:anim calcmode="lin" valueType="num">
                                      <p:cBhvr>
                                        <p:cTn id="25"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4"/>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nodeType="withEffect">
                                  <p:stCondLst>
                                    <p:cond delay="75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fltVal val="0"/>
                                          </p:val>
                                        </p:tav>
                                        <p:tav tm="100000">
                                          <p:val>
                                            <p:strVal val="#ppt_w"/>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9"/>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2250"/>
                            </p:stCondLst>
                            <p:childTnLst>
                              <p:par>
                                <p:cTn id="34" presetID="2" presetClass="entr" presetSubtype="1"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ppt_x"/>
                                          </p:val>
                                        </p:tav>
                                        <p:tav tm="100000">
                                          <p:val>
                                            <p:strVal val="#ppt_x"/>
                                          </p:val>
                                        </p:tav>
                                      </p:tavLst>
                                    </p:anim>
                                    <p:anim calcmode="lin" valueType="num">
                                      <p:cBhvr additive="base">
                                        <p:cTn id="37" dur="500" fill="hold"/>
                                        <p:tgtEl>
                                          <p:spTgt spid="30"/>
                                        </p:tgtEl>
                                        <p:attrNameLst>
                                          <p:attrName>ppt_y</p:attrName>
                                        </p:attrNameLst>
                                      </p:cBhvr>
                                      <p:tavLst>
                                        <p:tav tm="0">
                                          <p:val>
                                            <p:strVal val="0-#ppt_h/2"/>
                                          </p:val>
                                        </p:tav>
                                        <p:tav tm="100000">
                                          <p:val>
                                            <p:strVal val="#ppt_y"/>
                                          </p:val>
                                        </p:tav>
                                      </p:tavLst>
                                    </p:anim>
                                  </p:childTnLst>
                                </p:cTn>
                              </p:par>
                            </p:childTnLst>
                          </p:cTn>
                        </p:par>
                        <p:par>
                          <p:cTn id="38" fill="hold">
                            <p:stCondLst>
                              <p:cond delay="2750"/>
                            </p:stCondLst>
                            <p:childTnLst>
                              <p:par>
                                <p:cTn id="39" presetID="32" presetClass="emph" presetSubtype="0" fill="hold" grpId="1" nodeType="afterEffect">
                                  <p:stCondLst>
                                    <p:cond delay="0"/>
                                  </p:stCondLst>
                                  <p:childTnLst>
                                    <p:animRot by="120000">
                                      <p:cBhvr>
                                        <p:cTn id="40" dur="50" fill="hold">
                                          <p:stCondLst>
                                            <p:cond delay="0"/>
                                          </p:stCondLst>
                                        </p:cTn>
                                        <p:tgtEl>
                                          <p:spTgt spid="30"/>
                                        </p:tgtEl>
                                        <p:attrNameLst>
                                          <p:attrName>r</p:attrName>
                                        </p:attrNameLst>
                                      </p:cBhvr>
                                    </p:animRot>
                                    <p:animRot by="-240000">
                                      <p:cBhvr>
                                        <p:cTn id="41" dur="100" fill="hold">
                                          <p:stCondLst>
                                            <p:cond delay="100"/>
                                          </p:stCondLst>
                                        </p:cTn>
                                        <p:tgtEl>
                                          <p:spTgt spid="30"/>
                                        </p:tgtEl>
                                        <p:attrNameLst>
                                          <p:attrName>r</p:attrName>
                                        </p:attrNameLst>
                                      </p:cBhvr>
                                    </p:animRot>
                                    <p:animRot by="240000">
                                      <p:cBhvr>
                                        <p:cTn id="42" dur="100" fill="hold">
                                          <p:stCondLst>
                                            <p:cond delay="200"/>
                                          </p:stCondLst>
                                        </p:cTn>
                                        <p:tgtEl>
                                          <p:spTgt spid="30"/>
                                        </p:tgtEl>
                                        <p:attrNameLst>
                                          <p:attrName>r</p:attrName>
                                        </p:attrNameLst>
                                      </p:cBhvr>
                                    </p:animRot>
                                    <p:animRot by="-240000">
                                      <p:cBhvr>
                                        <p:cTn id="43" dur="100" fill="hold">
                                          <p:stCondLst>
                                            <p:cond delay="300"/>
                                          </p:stCondLst>
                                        </p:cTn>
                                        <p:tgtEl>
                                          <p:spTgt spid="30"/>
                                        </p:tgtEl>
                                        <p:attrNameLst>
                                          <p:attrName>r</p:attrName>
                                        </p:attrNameLst>
                                      </p:cBhvr>
                                    </p:animRot>
                                    <p:animRot by="120000">
                                      <p:cBhvr>
                                        <p:cTn id="44" dur="100" fill="hold">
                                          <p:stCondLst>
                                            <p:cond delay="400"/>
                                          </p:stCondLst>
                                        </p:cTn>
                                        <p:tgtEl>
                                          <p:spTgt spid="30"/>
                                        </p:tgtEl>
                                        <p:attrNameLst>
                                          <p:attrName>r</p:attrName>
                                        </p:attrNameLst>
                                      </p:cBhvr>
                                    </p:animRot>
                                  </p:childTnLst>
                                </p:cTn>
                              </p:par>
                            </p:childTnLst>
                          </p:cTn>
                        </p:par>
                        <p:par>
                          <p:cTn id="45" fill="hold">
                            <p:stCondLst>
                              <p:cond delay="3250"/>
                            </p:stCondLst>
                            <p:childTnLst>
                              <p:par>
                                <p:cTn id="46" presetID="18" presetClass="entr" presetSubtype="9"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strips(upLeft)">
                                      <p:cBhvr>
                                        <p:cTn id="48" dur="500"/>
                                        <p:tgtEl>
                                          <p:spTgt spid="32"/>
                                        </p:tgtEl>
                                      </p:cBhvr>
                                    </p:animEffect>
                                  </p:childTnLst>
                                </p:cTn>
                              </p:par>
                            </p:childTnLst>
                          </p:cTn>
                        </p:par>
                        <p:par>
                          <p:cTn id="49" fill="hold">
                            <p:stCondLst>
                              <p:cond delay="3750"/>
                            </p:stCondLst>
                            <p:childTnLst>
                              <p:par>
                                <p:cTn id="50" presetID="2" presetClass="entr" presetSubtype="4"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4250"/>
                            </p:stCondLst>
                            <p:childTnLst>
                              <p:par>
                                <p:cTn id="55" presetID="32" presetClass="emph" presetSubtype="0" fill="hold" grpId="1" nodeType="afterEffect">
                                  <p:stCondLst>
                                    <p:cond delay="0"/>
                                  </p:stCondLst>
                                  <p:childTnLst>
                                    <p:animRot by="120000">
                                      <p:cBhvr>
                                        <p:cTn id="56" dur="50" fill="hold">
                                          <p:stCondLst>
                                            <p:cond delay="0"/>
                                          </p:stCondLst>
                                        </p:cTn>
                                        <p:tgtEl>
                                          <p:spTgt spid="29"/>
                                        </p:tgtEl>
                                        <p:attrNameLst>
                                          <p:attrName>r</p:attrName>
                                        </p:attrNameLst>
                                      </p:cBhvr>
                                    </p:animRot>
                                    <p:animRot by="-240000">
                                      <p:cBhvr>
                                        <p:cTn id="57" dur="100" fill="hold">
                                          <p:stCondLst>
                                            <p:cond delay="100"/>
                                          </p:stCondLst>
                                        </p:cTn>
                                        <p:tgtEl>
                                          <p:spTgt spid="29"/>
                                        </p:tgtEl>
                                        <p:attrNameLst>
                                          <p:attrName>r</p:attrName>
                                        </p:attrNameLst>
                                      </p:cBhvr>
                                    </p:animRot>
                                    <p:animRot by="240000">
                                      <p:cBhvr>
                                        <p:cTn id="58" dur="100" fill="hold">
                                          <p:stCondLst>
                                            <p:cond delay="200"/>
                                          </p:stCondLst>
                                        </p:cTn>
                                        <p:tgtEl>
                                          <p:spTgt spid="29"/>
                                        </p:tgtEl>
                                        <p:attrNameLst>
                                          <p:attrName>r</p:attrName>
                                        </p:attrNameLst>
                                      </p:cBhvr>
                                    </p:animRot>
                                    <p:animRot by="-240000">
                                      <p:cBhvr>
                                        <p:cTn id="59" dur="100" fill="hold">
                                          <p:stCondLst>
                                            <p:cond delay="300"/>
                                          </p:stCondLst>
                                        </p:cTn>
                                        <p:tgtEl>
                                          <p:spTgt spid="29"/>
                                        </p:tgtEl>
                                        <p:attrNameLst>
                                          <p:attrName>r</p:attrName>
                                        </p:attrNameLst>
                                      </p:cBhvr>
                                    </p:animRot>
                                    <p:animRot by="120000">
                                      <p:cBhvr>
                                        <p:cTn id="60" dur="100" fill="hold">
                                          <p:stCondLst>
                                            <p:cond delay="400"/>
                                          </p:stCondLst>
                                        </p:cTn>
                                        <p:tgtEl>
                                          <p:spTgt spid="29"/>
                                        </p:tgtEl>
                                        <p:attrNameLst>
                                          <p:attrName>r</p:attrName>
                                        </p:attrNameLst>
                                      </p:cBhvr>
                                    </p:animRot>
                                  </p:childTnLst>
                                </p:cTn>
                              </p:par>
                            </p:childTnLst>
                          </p:cTn>
                        </p:par>
                        <p:par>
                          <p:cTn id="61" fill="hold">
                            <p:stCondLst>
                              <p:cond delay="4750"/>
                            </p:stCondLst>
                            <p:childTnLst>
                              <p:par>
                                <p:cTn id="62" presetID="18" presetClass="entr" presetSubtype="9"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strips(upLeft)">
                                      <p:cBhvr>
                                        <p:cTn id="64" dur="500"/>
                                        <p:tgtEl>
                                          <p:spTgt spid="31"/>
                                        </p:tgtEl>
                                      </p:cBhvr>
                                    </p:animEffect>
                                  </p:childTnLst>
                                </p:cTn>
                              </p:par>
                            </p:childTnLst>
                          </p:cTn>
                        </p:par>
                        <p:par>
                          <p:cTn id="65" fill="hold">
                            <p:stCondLst>
                              <p:cond delay="5250"/>
                            </p:stCondLst>
                            <p:childTnLst>
                              <p:par>
                                <p:cTn id="66" presetID="2" presetClass="entr" presetSubtype="1"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fill="hold"/>
                                        <p:tgtEl>
                                          <p:spTgt spid="33"/>
                                        </p:tgtEl>
                                        <p:attrNameLst>
                                          <p:attrName>ppt_x</p:attrName>
                                        </p:attrNameLst>
                                      </p:cBhvr>
                                      <p:tavLst>
                                        <p:tav tm="0">
                                          <p:val>
                                            <p:strVal val="#ppt_x"/>
                                          </p:val>
                                        </p:tav>
                                        <p:tav tm="100000">
                                          <p:val>
                                            <p:strVal val="#ppt_x"/>
                                          </p:val>
                                        </p:tav>
                                      </p:tavLst>
                                    </p:anim>
                                    <p:anim calcmode="lin" valueType="num">
                                      <p:cBhvr additive="base">
                                        <p:cTn id="69" dur="500" fill="hold"/>
                                        <p:tgtEl>
                                          <p:spTgt spid="33"/>
                                        </p:tgtEl>
                                        <p:attrNameLst>
                                          <p:attrName>ppt_y</p:attrName>
                                        </p:attrNameLst>
                                      </p:cBhvr>
                                      <p:tavLst>
                                        <p:tav tm="0">
                                          <p:val>
                                            <p:strVal val="0-#ppt_h/2"/>
                                          </p:val>
                                        </p:tav>
                                        <p:tav tm="100000">
                                          <p:val>
                                            <p:strVal val="#ppt_y"/>
                                          </p:val>
                                        </p:tav>
                                      </p:tavLst>
                                    </p:anim>
                                  </p:childTnLst>
                                </p:cTn>
                              </p:par>
                            </p:childTnLst>
                          </p:cTn>
                        </p:par>
                        <p:par>
                          <p:cTn id="70" fill="hold">
                            <p:stCondLst>
                              <p:cond delay="5750"/>
                            </p:stCondLst>
                            <p:childTnLst>
                              <p:par>
                                <p:cTn id="71" presetID="32" presetClass="emph" presetSubtype="0" fill="hold" grpId="1" nodeType="afterEffect">
                                  <p:stCondLst>
                                    <p:cond delay="0"/>
                                  </p:stCondLst>
                                  <p:childTnLst>
                                    <p:animRot by="120000">
                                      <p:cBhvr>
                                        <p:cTn id="72" dur="50" fill="hold">
                                          <p:stCondLst>
                                            <p:cond delay="0"/>
                                          </p:stCondLst>
                                        </p:cTn>
                                        <p:tgtEl>
                                          <p:spTgt spid="33"/>
                                        </p:tgtEl>
                                        <p:attrNameLst>
                                          <p:attrName>r</p:attrName>
                                        </p:attrNameLst>
                                      </p:cBhvr>
                                    </p:animRot>
                                    <p:animRot by="-240000">
                                      <p:cBhvr>
                                        <p:cTn id="73" dur="100" fill="hold">
                                          <p:stCondLst>
                                            <p:cond delay="100"/>
                                          </p:stCondLst>
                                        </p:cTn>
                                        <p:tgtEl>
                                          <p:spTgt spid="33"/>
                                        </p:tgtEl>
                                        <p:attrNameLst>
                                          <p:attrName>r</p:attrName>
                                        </p:attrNameLst>
                                      </p:cBhvr>
                                    </p:animRot>
                                    <p:animRot by="240000">
                                      <p:cBhvr>
                                        <p:cTn id="74" dur="100" fill="hold">
                                          <p:stCondLst>
                                            <p:cond delay="200"/>
                                          </p:stCondLst>
                                        </p:cTn>
                                        <p:tgtEl>
                                          <p:spTgt spid="33"/>
                                        </p:tgtEl>
                                        <p:attrNameLst>
                                          <p:attrName>r</p:attrName>
                                        </p:attrNameLst>
                                      </p:cBhvr>
                                    </p:animRot>
                                    <p:animRot by="-240000">
                                      <p:cBhvr>
                                        <p:cTn id="75" dur="100" fill="hold">
                                          <p:stCondLst>
                                            <p:cond delay="300"/>
                                          </p:stCondLst>
                                        </p:cTn>
                                        <p:tgtEl>
                                          <p:spTgt spid="33"/>
                                        </p:tgtEl>
                                        <p:attrNameLst>
                                          <p:attrName>r</p:attrName>
                                        </p:attrNameLst>
                                      </p:cBhvr>
                                    </p:animRot>
                                    <p:animRot by="120000">
                                      <p:cBhvr>
                                        <p:cTn id="76" dur="100" fill="hold">
                                          <p:stCondLst>
                                            <p:cond delay="400"/>
                                          </p:stCondLst>
                                        </p:cTn>
                                        <p:tgtEl>
                                          <p:spTgt spid="33"/>
                                        </p:tgtEl>
                                        <p:attrNameLst>
                                          <p:attrName>r</p:attrName>
                                        </p:attrNameLst>
                                      </p:cBhvr>
                                    </p:animRot>
                                  </p:childTnLst>
                                </p:cTn>
                              </p:par>
                            </p:childTnLst>
                          </p:cTn>
                        </p:par>
                        <p:par>
                          <p:cTn id="77" fill="hold">
                            <p:stCondLst>
                              <p:cond delay="6250"/>
                            </p:stCondLst>
                            <p:childTnLst>
                              <p:par>
                                <p:cTn id="78" presetID="18" presetClass="entr" presetSubtype="9" fill="hold" grpId="0" nodeType="after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strips(upLeft)">
                                      <p:cBhvr>
                                        <p:cTn id="80" dur="500"/>
                                        <p:tgtEl>
                                          <p:spTgt spid="34"/>
                                        </p:tgtEl>
                                      </p:cBhvr>
                                    </p:animEffect>
                                  </p:childTnLst>
                                </p:cTn>
                              </p:par>
                            </p:childTnLst>
                          </p:cTn>
                        </p:par>
                        <p:par>
                          <p:cTn id="81" fill="hold">
                            <p:stCondLst>
                              <p:cond delay="6750"/>
                            </p:stCondLst>
                            <p:childTnLst>
                              <p:par>
                                <p:cTn id="82" presetID="2" presetClass="entr" presetSubtype="4" fill="hold" grpId="0" nodeType="after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additive="base">
                                        <p:cTn id="84" dur="500" fill="hold"/>
                                        <p:tgtEl>
                                          <p:spTgt spid="35"/>
                                        </p:tgtEl>
                                        <p:attrNameLst>
                                          <p:attrName>ppt_x</p:attrName>
                                        </p:attrNameLst>
                                      </p:cBhvr>
                                      <p:tavLst>
                                        <p:tav tm="0">
                                          <p:val>
                                            <p:strVal val="#ppt_x"/>
                                          </p:val>
                                        </p:tav>
                                        <p:tav tm="100000">
                                          <p:val>
                                            <p:strVal val="#ppt_x"/>
                                          </p:val>
                                        </p:tav>
                                      </p:tavLst>
                                    </p:anim>
                                    <p:anim calcmode="lin" valueType="num">
                                      <p:cBhvr additive="base">
                                        <p:cTn id="85" dur="500" fill="hold"/>
                                        <p:tgtEl>
                                          <p:spTgt spid="35"/>
                                        </p:tgtEl>
                                        <p:attrNameLst>
                                          <p:attrName>ppt_y</p:attrName>
                                        </p:attrNameLst>
                                      </p:cBhvr>
                                      <p:tavLst>
                                        <p:tav tm="0">
                                          <p:val>
                                            <p:strVal val="1+#ppt_h/2"/>
                                          </p:val>
                                        </p:tav>
                                        <p:tav tm="100000">
                                          <p:val>
                                            <p:strVal val="#ppt_y"/>
                                          </p:val>
                                        </p:tav>
                                      </p:tavLst>
                                    </p:anim>
                                  </p:childTnLst>
                                </p:cTn>
                              </p:par>
                            </p:childTnLst>
                          </p:cTn>
                        </p:par>
                        <p:par>
                          <p:cTn id="86" fill="hold">
                            <p:stCondLst>
                              <p:cond delay="7250"/>
                            </p:stCondLst>
                            <p:childTnLst>
                              <p:par>
                                <p:cTn id="87" presetID="32" presetClass="emph" presetSubtype="0" fill="hold" grpId="1" nodeType="afterEffect">
                                  <p:stCondLst>
                                    <p:cond delay="0"/>
                                  </p:stCondLst>
                                  <p:childTnLst>
                                    <p:animRot by="120000">
                                      <p:cBhvr>
                                        <p:cTn id="88" dur="50" fill="hold">
                                          <p:stCondLst>
                                            <p:cond delay="0"/>
                                          </p:stCondLst>
                                        </p:cTn>
                                        <p:tgtEl>
                                          <p:spTgt spid="35"/>
                                        </p:tgtEl>
                                        <p:attrNameLst>
                                          <p:attrName>r</p:attrName>
                                        </p:attrNameLst>
                                      </p:cBhvr>
                                    </p:animRot>
                                    <p:animRot by="-240000">
                                      <p:cBhvr>
                                        <p:cTn id="89" dur="100" fill="hold">
                                          <p:stCondLst>
                                            <p:cond delay="100"/>
                                          </p:stCondLst>
                                        </p:cTn>
                                        <p:tgtEl>
                                          <p:spTgt spid="35"/>
                                        </p:tgtEl>
                                        <p:attrNameLst>
                                          <p:attrName>r</p:attrName>
                                        </p:attrNameLst>
                                      </p:cBhvr>
                                    </p:animRot>
                                    <p:animRot by="240000">
                                      <p:cBhvr>
                                        <p:cTn id="90" dur="100" fill="hold">
                                          <p:stCondLst>
                                            <p:cond delay="200"/>
                                          </p:stCondLst>
                                        </p:cTn>
                                        <p:tgtEl>
                                          <p:spTgt spid="35"/>
                                        </p:tgtEl>
                                        <p:attrNameLst>
                                          <p:attrName>r</p:attrName>
                                        </p:attrNameLst>
                                      </p:cBhvr>
                                    </p:animRot>
                                    <p:animRot by="-240000">
                                      <p:cBhvr>
                                        <p:cTn id="91" dur="100" fill="hold">
                                          <p:stCondLst>
                                            <p:cond delay="300"/>
                                          </p:stCondLst>
                                        </p:cTn>
                                        <p:tgtEl>
                                          <p:spTgt spid="35"/>
                                        </p:tgtEl>
                                        <p:attrNameLst>
                                          <p:attrName>r</p:attrName>
                                        </p:attrNameLst>
                                      </p:cBhvr>
                                    </p:animRot>
                                    <p:animRot by="120000">
                                      <p:cBhvr>
                                        <p:cTn id="92" dur="100" fill="hold">
                                          <p:stCondLst>
                                            <p:cond delay="400"/>
                                          </p:stCondLst>
                                        </p:cTn>
                                        <p:tgtEl>
                                          <p:spTgt spid="35"/>
                                        </p:tgtEl>
                                        <p:attrNameLst>
                                          <p:attrName>r</p:attrName>
                                        </p:attrNameLst>
                                      </p:cBhvr>
                                    </p:animRot>
                                  </p:childTnLst>
                                </p:cTn>
                              </p:par>
                            </p:childTnLst>
                          </p:cTn>
                        </p:par>
                        <p:par>
                          <p:cTn id="93" fill="hold">
                            <p:stCondLst>
                              <p:cond delay="7750"/>
                            </p:stCondLst>
                            <p:childTnLst>
                              <p:par>
                                <p:cTn id="94" presetID="18" presetClass="entr" presetSubtype="9" fill="hold" grpId="0" nodeType="after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strips(upLeft)">
                                      <p:cBhvr>
                                        <p:cTn id="96" dur="500"/>
                                        <p:tgtEl>
                                          <p:spTgt spid="36"/>
                                        </p:tgtEl>
                                      </p:cBhvr>
                                    </p:animEffect>
                                  </p:childTnLst>
                                </p:cTn>
                              </p:par>
                            </p:childTnLst>
                          </p:cTn>
                        </p:par>
                        <p:par>
                          <p:cTn id="97" fill="hold">
                            <p:stCondLst>
                              <p:cond delay="8250"/>
                            </p:stCondLst>
                            <p:childTnLst>
                              <p:par>
                                <p:cTn id="98" presetID="2" presetClass="exit" presetSubtype="2" fill="hold" grpId="1" nodeType="afterEffect">
                                  <p:stCondLst>
                                    <p:cond delay="0"/>
                                  </p:stCondLst>
                                  <p:childTnLst>
                                    <p:anim calcmode="lin" valueType="num">
                                      <p:cBhvr additive="base">
                                        <p:cTn id="99" dur="500"/>
                                        <p:tgtEl>
                                          <p:spTgt spid="7"/>
                                        </p:tgtEl>
                                        <p:attrNameLst>
                                          <p:attrName>ppt_x</p:attrName>
                                        </p:attrNameLst>
                                      </p:cBhvr>
                                      <p:tavLst>
                                        <p:tav tm="0">
                                          <p:val>
                                            <p:strVal val="ppt_x"/>
                                          </p:val>
                                        </p:tav>
                                        <p:tav tm="100000">
                                          <p:val>
                                            <p:strVal val="1+ppt_w/2"/>
                                          </p:val>
                                        </p:tav>
                                      </p:tavLst>
                                    </p:anim>
                                    <p:anim calcmode="lin" valueType="num">
                                      <p:cBhvr additive="base">
                                        <p:cTn id="100" dur="500"/>
                                        <p:tgtEl>
                                          <p:spTgt spid="7"/>
                                        </p:tgtEl>
                                        <p:attrNameLst>
                                          <p:attrName>ppt_y</p:attrName>
                                        </p:attrNameLst>
                                      </p:cBhvr>
                                      <p:tavLst>
                                        <p:tav tm="0">
                                          <p:val>
                                            <p:strVal val="ppt_y"/>
                                          </p:val>
                                        </p:tav>
                                        <p:tav tm="100000">
                                          <p:val>
                                            <p:strVal val="ppt_y"/>
                                          </p:val>
                                        </p:tav>
                                      </p:tavLst>
                                    </p:anim>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8750"/>
                            </p:stCondLst>
                            <p:childTnLst>
                              <p:par>
                                <p:cTn id="103" presetID="52" presetClass="exit" presetSubtype="0" fill="hold" nodeType="afterEffect">
                                  <p:stCondLst>
                                    <p:cond delay="0"/>
                                  </p:stCondLst>
                                  <p:childTnLst>
                                    <p:animScale>
                                      <p:cBhvr>
                                        <p:cTn id="104"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05" dur="1000" accel="50000">
                                          <p:stCondLst>
                                            <p:cond delay="0"/>
                                          </p:stCondLst>
                                        </p:cTn>
                                        <p:tgtEl>
                                          <p:spTgt spid="24"/>
                                        </p:tgtEl>
                                        <p:attrNameLst>
                                          <p:attrName>ppt_x</p:attrName>
                                          <p:attrName>ppt_y</p:attrName>
                                        </p:attrNameLst>
                                      </p:cBhvr>
                                    </p:animMotion>
                                    <p:animEffect transition="out" filter="fade">
                                      <p:cBhvr>
                                        <p:cTn id="106" dur="1000"/>
                                        <p:tgtEl>
                                          <p:spTgt spid="24"/>
                                        </p:tgtEl>
                                      </p:cBhvr>
                                    </p:animEffect>
                                    <p:set>
                                      <p:cBhvr>
                                        <p:cTn id="107" dur="1" fill="hold">
                                          <p:stCondLst>
                                            <p:cond delay="999"/>
                                          </p:stCondLst>
                                        </p:cTn>
                                        <p:tgtEl>
                                          <p:spTgt spid="24"/>
                                        </p:tgtEl>
                                        <p:attrNameLst>
                                          <p:attrName>style.visibility</p:attrName>
                                        </p:attrNameLst>
                                      </p:cBhvr>
                                      <p:to>
                                        <p:strVal val="hidden"/>
                                      </p:to>
                                    </p:set>
                                  </p:childTnLst>
                                </p:cTn>
                              </p:par>
                              <p:par>
                                <p:cTn id="108" presetID="52" presetClass="exit" presetSubtype="0" fill="hold" nodeType="withEffect">
                                  <p:stCondLst>
                                    <p:cond delay="250"/>
                                  </p:stCondLst>
                                  <p:childTnLst>
                                    <p:animScale>
                                      <p:cBhvr>
                                        <p:cTn id="109" dur="1000" accel="50000">
                                          <p:stCondLst>
                                            <p:cond delay="0"/>
                                          </p:stCondLst>
                                        </p:cTn>
                                        <p:tgtEl>
                                          <p:spTgt spid="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0" dur="1000" accel="50000">
                                          <p:stCondLst>
                                            <p:cond delay="0"/>
                                          </p:stCondLst>
                                        </p:cTn>
                                        <p:tgtEl>
                                          <p:spTgt spid="8"/>
                                        </p:tgtEl>
                                        <p:attrNameLst>
                                          <p:attrName>ppt_x</p:attrName>
                                          <p:attrName>ppt_y</p:attrName>
                                        </p:attrNameLst>
                                      </p:cBhvr>
                                    </p:animMotion>
                                    <p:animEffect transition="out" filter="fade">
                                      <p:cBhvr>
                                        <p:cTn id="111" dur="1000"/>
                                        <p:tgtEl>
                                          <p:spTgt spid="8"/>
                                        </p:tgtEl>
                                      </p:cBhvr>
                                    </p:animEffect>
                                    <p:set>
                                      <p:cBhvr>
                                        <p:cTn id="112" dur="1" fill="hold">
                                          <p:stCondLst>
                                            <p:cond delay="999"/>
                                          </p:stCondLst>
                                        </p:cTn>
                                        <p:tgtEl>
                                          <p:spTgt spid="8"/>
                                        </p:tgtEl>
                                        <p:attrNameLst>
                                          <p:attrName>style.visibility</p:attrName>
                                        </p:attrNameLst>
                                      </p:cBhvr>
                                      <p:to>
                                        <p:strVal val="hidden"/>
                                      </p:to>
                                    </p:set>
                                  </p:childTnLst>
                                </p:cTn>
                              </p:par>
                              <p:par>
                                <p:cTn id="113" presetID="52" presetClass="exit" presetSubtype="0" fill="hold" nodeType="withEffect">
                                  <p:stCondLst>
                                    <p:cond delay="500"/>
                                  </p:stCondLst>
                                  <p:childTnLst>
                                    <p:animScale>
                                      <p:cBhvr>
                                        <p:cTn id="114" dur="1000" accel="50000">
                                          <p:stCondLst>
                                            <p:cond delay="0"/>
                                          </p:stCondLst>
                                        </p:cTn>
                                        <p:tgtEl>
                                          <p:spTgt spid="1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5" dur="1000" accel="50000">
                                          <p:stCondLst>
                                            <p:cond delay="0"/>
                                          </p:stCondLst>
                                        </p:cTn>
                                        <p:tgtEl>
                                          <p:spTgt spid="14"/>
                                        </p:tgtEl>
                                        <p:attrNameLst>
                                          <p:attrName>ppt_x</p:attrName>
                                          <p:attrName>ppt_y</p:attrName>
                                        </p:attrNameLst>
                                      </p:cBhvr>
                                    </p:animMotion>
                                    <p:animEffect transition="out" filter="fade">
                                      <p:cBhvr>
                                        <p:cTn id="116" dur="1000"/>
                                        <p:tgtEl>
                                          <p:spTgt spid="14"/>
                                        </p:tgtEl>
                                      </p:cBhvr>
                                    </p:animEffect>
                                    <p:set>
                                      <p:cBhvr>
                                        <p:cTn id="117" dur="1" fill="hold">
                                          <p:stCondLst>
                                            <p:cond delay="999"/>
                                          </p:stCondLst>
                                        </p:cTn>
                                        <p:tgtEl>
                                          <p:spTgt spid="14"/>
                                        </p:tgtEl>
                                        <p:attrNameLst>
                                          <p:attrName>style.visibility</p:attrName>
                                        </p:attrNameLst>
                                      </p:cBhvr>
                                      <p:to>
                                        <p:strVal val="hidden"/>
                                      </p:to>
                                    </p:set>
                                  </p:childTnLst>
                                </p:cTn>
                              </p:par>
                              <p:par>
                                <p:cTn id="118" presetID="52" presetClass="exit" presetSubtype="0" fill="hold" nodeType="withEffect">
                                  <p:stCondLst>
                                    <p:cond delay="750"/>
                                  </p:stCondLst>
                                  <p:childTnLst>
                                    <p:animScale>
                                      <p:cBhvr>
                                        <p:cTn id="119" dur="1000" accel="50000">
                                          <p:stCondLst>
                                            <p:cond delay="0"/>
                                          </p:stCondLst>
                                        </p:cTn>
                                        <p:tgtEl>
                                          <p:spTgt spid="19"/>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20" dur="1000" accel="50000">
                                          <p:stCondLst>
                                            <p:cond delay="0"/>
                                          </p:stCondLst>
                                        </p:cTn>
                                        <p:tgtEl>
                                          <p:spTgt spid="19"/>
                                        </p:tgtEl>
                                        <p:attrNameLst>
                                          <p:attrName>ppt_x</p:attrName>
                                          <p:attrName>ppt_y</p:attrName>
                                        </p:attrNameLst>
                                      </p:cBhvr>
                                    </p:animMotion>
                                    <p:animEffect transition="out" filter="fade">
                                      <p:cBhvr>
                                        <p:cTn id="121" dur="1000"/>
                                        <p:tgtEl>
                                          <p:spTgt spid="19"/>
                                        </p:tgtEl>
                                      </p:cBhvr>
                                    </p:animEffect>
                                    <p:set>
                                      <p:cBhvr>
                                        <p:cTn id="122" dur="1" fill="hold">
                                          <p:stCondLst>
                                            <p:cond delay="999"/>
                                          </p:stCondLst>
                                        </p:cTn>
                                        <p:tgtEl>
                                          <p:spTgt spid="19"/>
                                        </p:tgtEl>
                                        <p:attrNameLst>
                                          <p:attrName>style.visibility</p:attrName>
                                        </p:attrNameLst>
                                      </p:cBhvr>
                                      <p:to>
                                        <p:strVal val="hidden"/>
                                      </p:to>
                                    </p:set>
                                  </p:childTnLst>
                                </p:cTn>
                              </p:par>
                            </p:childTnLst>
                          </p:cTn>
                        </p:par>
                        <p:par>
                          <p:cTn id="123" fill="hold">
                            <p:stCondLst>
                              <p:cond delay="10500"/>
                            </p:stCondLst>
                            <p:childTnLst>
                              <p:par>
                                <p:cTn id="124" presetID="2" presetClass="exit" presetSubtype="4" fill="hold" grpId="2" nodeType="afterEffect">
                                  <p:stCondLst>
                                    <p:cond delay="0"/>
                                  </p:stCondLst>
                                  <p:childTnLst>
                                    <p:anim calcmode="lin" valueType="num">
                                      <p:cBhvr additive="base">
                                        <p:cTn id="125" dur="500"/>
                                        <p:tgtEl>
                                          <p:spTgt spid="30"/>
                                        </p:tgtEl>
                                        <p:attrNameLst>
                                          <p:attrName>ppt_x</p:attrName>
                                        </p:attrNameLst>
                                      </p:cBhvr>
                                      <p:tavLst>
                                        <p:tav tm="0">
                                          <p:val>
                                            <p:strVal val="ppt_x"/>
                                          </p:val>
                                        </p:tav>
                                        <p:tav tm="100000">
                                          <p:val>
                                            <p:strVal val="ppt_x"/>
                                          </p:val>
                                        </p:tav>
                                      </p:tavLst>
                                    </p:anim>
                                    <p:anim calcmode="lin" valueType="num">
                                      <p:cBhvr additive="base">
                                        <p:cTn id="126" dur="500"/>
                                        <p:tgtEl>
                                          <p:spTgt spid="30"/>
                                        </p:tgtEl>
                                        <p:attrNameLst>
                                          <p:attrName>ppt_y</p:attrName>
                                        </p:attrNameLst>
                                      </p:cBhvr>
                                      <p:tavLst>
                                        <p:tav tm="0">
                                          <p:val>
                                            <p:strVal val="ppt_y"/>
                                          </p:val>
                                        </p:tav>
                                        <p:tav tm="100000">
                                          <p:val>
                                            <p:strVal val="1+ppt_h/2"/>
                                          </p:val>
                                        </p:tav>
                                      </p:tavLst>
                                    </p:anim>
                                    <p:set>
                                      <p:cBhvr>
                                        <p:cTn id="127" dur="1" fill="hold">
                                          <p:stCondLst>
                                            <p:cond delay="499"/>
                                          </p:stCondLst>
                                        </p:cTn>
                                        <p:tgtEl>
                                          <p:spTgt spid="30"/>
                                        </p:tgtEl>
                                        <p:attrNameLst>
                                          <p:attrName>style.visibility</p:attrName>
                                        </p:attrNameLst>
                                      </p:cBhvr>
                                      <p:to>
                                        <p:strVal val="hidden"/>
                                      </p:to>
                                    </p:set>
                                  </p:childTnLst>
                                </p:cTn>
                              </p:par>
                              <p:par>
                                <p:cTn id="128" presetID="2" presetClass="exit" presetSubtype="4" fill="hold" grpId="1" nodeType="withEffect">
                                  <p:stCondLst>
                                    <p:cond delay="0"/>
                                  </p:stCondLst>
                                  <p:childTnLst>
                                    <p:anim calcmode="lin" valueType="num">
                                      <p:cBhvr additive="base">
                                        <p:cTn id="129" dur="500"/>
                                        <p:tgtEl>
                                          <p:spTgt spid="32"/>
                                        </p:tgtEl>
                                        <p:attrNameLst>
                                          <p:attrName>ppt_x</p:attrName>
                                        </p:attrNameLst>
                                      </p:cBhvr>
                                      <p:tavLst>
                                        <p:tav tm="0">
                                          <p:val>
                                            <p:strVal val="ppt_x"/>
                                          </p:val>
                                        </p:tav>
                                        <p:tav tm="100000">
                                          <p:val>
                                            <p:strVal val="ppt_x"/>
                                          </p:val>
                                        </p:tav>
                                      </p:tavLst>
                                    </p:anim>
                                    <p:anim calcmode="lin" valueType="num">
                                      <p:cBhvr additive="base">
                                        <p:cTn id="130" dur="500"/>
                                        <p:tgtEl>
                                          <p:spTgt spid="32"/>
                                        </p:tgtEl>
                                        <p:attrNameLst>
                                          <p:attrName>ppt_y</p:attrName>
                                        </p:attrNameLst>
                                      </p:cBhvr>
                                      <p:tavLst>
                                        <p:tav tm="0">
                                          <p:val>
                                            <p:strVal val="ppt_y"/>
                                          </p:val>
                                        </p:tav>
                                        <p:tav tm="100000">
                                          <p:val>
                                            <p:strVal val="1+ppt_h/2"/>
                                          </p:val>
                                        </p:tav>
                                      </p:tavLst>
                                    </p:anim>
                                    <p:set>
                                      <p:cBhvr>
                                        <p:cTn id="131" dur="1" fill="hold">
                                          <p:stCondLst>
                                            <p:cond delay="499"/>
                                          </p:stCondLst>
                                        </p:cTn>
                                        <p:tgtEl>
                                          <p:spTgt spid="32"/>
                                        </p:tgtEl>
                                        <p:attrNameLst>
                                          <p:attrName>style.visibility</p:attrName>
                                        </p:attrNameLst>
                                      </p:cBhvr>
                                      <p:to>
                                        <p:strVal val="hidden"/>
                                      </p:to>
                                    </p:set>
                                  </p:childTnLst>
                                </p:cTn>
                              </p:par>
                              <p:par>
                                <p:cTn id="132" presetID="2" presetClass="exit" presetSubtype="4" fill="hold" grpId="2" nodeType="withEffect">
                                  <p:stCondLst>
                                    <p:cond delay="0"/>
                                  </p:stCondLst>
                                  <p:childTnLst>
                                    <p:anim calcmode="lin" valueType="num">
                                      <p:cBhvr additive="base">
                                        <p:cTn id="133" dur="500"/>
                                        <p:tgtEl>
                                          <p:spTgt spid="33"/>
                                        </p:tgtEl>
                                        <p:attrNameLst>
                                          <p:attrName>ppt_x</p:attrName>
                                        </p:attrNameLst>
                                      </p:cBhvr>
                                      <p:tavLst>
                                        <p:tav tm="0">
                                          <p:val>
                                            <p:strVal val="ppt_x"/>
                                          </p:val>
                                        </p:tav>
                                        <p:tav tm="100000">
                                          <p:val>
                                            <p:strVal val="ppt_x"/>
                                          </p:val>
                                        </p:tav>
                                      </p:tavLst>
                                    </p:anim>
                                    <p:anim calcmode="lin" valueType="num">
                                      <p:cBhvr additive="base">
                                        <p:cTn id="134" dur="500"/>
                                        <p:tgtEl>
                                          <p:spTgt spid="33"/>
                                        </p:tgtEl>
                                        <p:attrNameLst>
                                          <p:attrName>ppt_y</p:attrName>
                                        </p:attrNameLst>
                                      </p:cBhvr>
                                      <p:tavLst>
                                        <p:tav tm="0">
                                          <p:val>
                                            <p:strVal val="ppt_y"/>
                                          </p:val>
                                        </p:tav>
                                        <p:tav tm="100000">
                                          <p:val>
                                            <p:strVal val="1+ppt_h/2"/>
                                          </p:val>
                                        </p:tav>
                                      </p:tavLst>
                                    </p:anim>
                                    <p:set>
                                      <p:cBhvr>
                                        <p:cTn id="135" dur="1" fill="hold">
                                          <p:stCondLst>
                                            <p:cond delay="499"/>
                                          </p:stCondLst>
                                        </p:cTn>
                                        <p:tgtEl>
                                          <p:spTgt spid="33"/>
                                        </p:tgtEl>
                                        <p:attrNameLst>
                                          <p:attrName>style.visibility</p:attrName>
                                        </p:attrNameLst>
                                      </p:cBhvr>
                                      <p:to>
                                        <p:strVal val="hidden"/>
                                      </p:to>
                                    </p:set>
                                  </p:childTnLst>
                                </p:cTn>
                              </p:par>
                              <p:par>
                                <p:cTn id="136" presetID="2" presetClass="exit" presetSubtype="4" fill="hold" grpId="1" nodeType="withEffect">
                                  <p:stCondLst>
                                    <p:cond delay="0"/>
                                  </p:stCondLst>
                                  <p:childTnLst>
                                    <p:anim calcmode="lin" valueType="num">
                                      <p:cBhvr additive="base">
                                        <p:cTn id="137" dur="500"/>
                                        <p:tgtEl>
                                          <p:spTgt spid="34"/>
                                        </p:tgtEl>
                                        <p:attrNameLst>
                                          <p:attrName>ppt_x</p:attrName>
                                        </p:attrNameLst>
                                      </p:cBhvr>
                                      <p:tavLst>
                                        <p:tav tm="0">
                                          <p:val>
                                            <p:strVal val="ppt_x"/>
                                          </p:val>
                                        </p:tav>
                                        <p:tav tm="100000">
                                          <p:val>
                                            <p:strVal val="ppt_x"/>
                                          </p:val>
                                        </p:tav>
                                      </p:tavLst>
                                    </p:anim>
                                    <p:anim calcmode="lin" valueType="num">
                                      <p:cBhvr additive="base">
                                        <p:cTn id="138" dur="500"/>
                                        <p:tgtEl>
                                          <p:spTgt spid="34"/>
                                        </p:tgtEl>
                                        <p:attrNameLst>
                                          <p:attrName>ppt_y</p:attrName>
                                        </p:attrNameLst>
                                      </p:cBhvr>
                                      <p:tavLst>
                                        <p:tav tm="0">
                                          <p:val>
                                            <p:strVal val="ppt_y"/>
                                          </p:val>
                                        </p:tav>
                                        <p:tav tm="100000">
                                          <p:val>
                                            <p:strVal val="1+ppt_h/2"/>
                                          </p:val>
                                        </p:tav>
                                      </p:tavLst>
                                    </p:anim>
                                    <p:set>
                                      <p:cBhvr>
                                        <p:cTn id="139" dur="1" fill="hold">
                                          <p:stCondLst>
                                            <p:cond delay="499"/>
                                          </p:stCondLst>
                                        </p:cTn>
                                        <p:tgtEl>
                                          <p:spTgt spid="34"/>
                                        </p:tgtEl>
                                        <p:attrNameLst>
                                          <p:attrName>style.visibility</p:attrName>
                                        </p:attrNameLst>
                                      </p:cBhvr>
                                      <p:to>
                                        <p:strVal val="hidden"/>
                                      </p:to>
                                    </p:set>
                                  </p:childTnLst>
                                </p:cTn>
                              </p:par>
                              <p:par>
                                <p:cTn id="140" presetID="2" presetClass="exit" presetSubtype="1" fill="hold" grpId="2" nodeType="withEffect">
                                  <p:stCondLst>
                                    <p:cond delay="0"/>
                                  </p:stCondLst>
                                  <p:childTnLst>
                                    <p:anim calcmode="lin" valueType="num">
                                      <p:cBhvr additive="base">
                                        <p:cTn id="141" dur="500"/>
                                        <p:tgtEl>
                                          <p:spTgt spid="29"/>
                                        </p:tgtEl>
                                        <p:attrNameLst>
                                          <p:attrName>ppt_x</p:attrName>
                                        </p:attrNameLst>
                                      </p:cBhvr>
                                      <p:tavLst>
                                        <p:tav tm="0">
                                          <p:val>
                                            <p:strVal val="ppt_x"/>
                                          </p:val>
                                        </p:tav>
                                        <p:tav tm="100000">
                                          <p:val>
                                            <p:strVal val="ppt_x"/>
                                          </p:val>
                                        </p:tav>
                                      </p:tavLst>
                                    </p:anim>
                                    <p:anim calcmode="lin" valueType="num">
                                      <p:cBhvr additive="base">
                                        <p:cTn id="142" dur="500"/>
                                        <p:tgtEl>
                                          <p:spTgt spid="29"/>
                                        </p:tgtEl>
                                        <p:attrNameLst>
                                          <p:attrName>ppt_y</p:attrName>
                                        </p:attrNameLst>
                                      </p:cBhvr>
                                      <p:tavLst>
                                        <p:tav tm="0">
                                          <p:val>
                                            <p:strVal val="ppt_y"/>
                                          </p:val>
                                        </p:tav>
                                        <p:tav tm="100000">
                                          <p:val>
                                            <p:strVal val="0-ppt_h/2"/>
                                          </p:val>
                                        </p:tav>
                                      </p:tavLst>
                                    </p:anim>
                                    <p:set>
                                      <p:cBhvr>
                                        <p:cTn id="143" dur="1" fill="hold">
                                          <p:stCondLst>
                                            <p:cond delay="499"/>
                                          </p:stCondLst>
                                        </p:cTn>
                                        <p:tgtEl>
                                          <p:spTgt spid="29"/>
                                        </p:tgtEl>
                                        <p:attrNameLst>
                                          <p:attrName>style.visibility</p:attrName>
                                        </p:attrNameLst>
                                      </p:cBhvr>
                                      <p:to>
                                        <p:strVal val="hidden"/>
                                      </p:to>
                                    </p:set>
                                  </p:childTnLst>
                                </p:cTn>
                              </p:par>
                              <p:par>
                                <p:cTn id="144" presetID="2" presetClass="exit" presetSubtype="1" fill="hold" grpId="1" nodeType="withEffect">
                                  <p:stCondLst>
                                    <p:cond delay="0"/>
                                  </p:stCondLst>
                                  <p:childTnLst>
                                    <p:anim calcmode="lin" valueType="num">
                                      <p:cBhvr additive="base">
                                        <p:cTn id="145" dur="500"/>
                                        <p:tgtEl>
                                          <p:spTgt spid="31"/>
                                        </p:tgtEl>
                                        <p:attrNameLst>
                                          <p:attrName>ppt_x</p:attrName>
                                        </p:attrNameLst>
                                      </p:cBhvr>
                                      <p:tavLst>
                                        <p:tav tm="0">
                                          <p:val>
                                            <p:strVal val="ppt_x"/>
                                          </p:val>
                                        </p:tav>
                                        <p:tav tm="100000">
                                          <p:val>
                                            <p:strVal val="ppt_x"/>
                                          </p:val>
                                        </p:tav>
                                      </p:tavLst>
                                    </p:anim>
                                    <p:anim calcmode="lin" valueType="num">
                                      <p:cBhvr additive="base">
                                        <p:cTn id="146" dur="500"/>
                                        <p:tgtEl>
                                          <p:spTgt spid="31"/>
                                        </p:tgtEl>
                                        <p:attrNameLst>
                                          <p:attrName>ppt_y</p:attrName>
                                        </p:attrNameLst>
                                      </p:cBhvr>
                                      <p:tavLst>
                                        <p:tav tm="0">
                                          <p:val>
                                            <p:strVal val="ppt_y"/>
                                          </p:val>
                                        </p:tav>
                                        <p:tav tm="100000">
                                          <p:val>
                                            <p:strVal val="0-ppt_h/2"/>
                                          </p:val>
                                        </p:tav>
                                      </p:tavLst>
                                    </p:anim>
                                    <p:set>
                                      <p:cBhvr>
                                        <p:cTn id="147" dur="1" fill="hold">
                                          <p:stCondLst>
                                            <p:cond delay="499"/>
                                          </p:stCondLst>
                                        </p:cTn>
                                        <p:tgtEl>
                                          <p:spTgt spid="31"/>
                                        </p:tgtEl>
                                        <p:attrNameLst>
                                          <p:attrName>style.visibility</p:attrName>
                                        </p:attrNameLst>
                                      </p:cBhvr>
                                      <p:to>
                                        <p:strVal val="hidden"/>
                                      </p:to>
                                    </p:set>
                                  </p:childTnLst>
                                </p:cTn>
                              </p:par>
                              <p:par>
                                <p:cTn id="148" presetID="2" presetClass="exit" presetSubtype="1" fill="hold" grpId="2" nodeType="withEffect">
                                  <p:stCondLst>
                                    <p:cond delay="0"/>
                                  </p:stCondLst>
                                  <p:childTnLst>
                                    <p:anim calcmode="lin" valueType="num">
                                      <p:cBhvr additive="base">
                                        <p:cTn id="149" dur="500"/>
                                        <p:tgtEl>
                                          <p:spTgt spid="35"/>
                                        </p:tgtEl>
                                        <p:attrNameLst>
                                          <p:attrName>ppt_x</p:attrName>
                                        </p:attrNameLst>
                                      </p:cBhvr>
                                      <p:tavLst>
                                        <p:tav tm="0">
                                          <p:val>
                                            <p:strVal val="ppt_x"/>
                                          </p:val>
                                        </p:tav>
                                        <p:tav tm="100000">
                                          <p:val>
                                            <p:strVal val="ppt_x"/>
                                          </p:val>
                                        </p:tav>
                                      </p:tavLst>
                                    </p:anim>
                                    <p:anim calcmode="lin" valueType="num">
                                      <p:cBhvr additive="base">
                                        <p:cTn id="150" dur="500"/>
                                        <p:tgtEl>
                                          <p:spTgt spid="35"/>
                                        </p:tgtEl>
                                        <p:attrNameLst>
                                          <p:attrName>ppt_y</p:attrName>
                                        </p:attrNameLst>
                                      </p:cBhvr>
                                      <p:tavLst>
                                        <p:tav tm="0">
                                          <p:val>
                                            <p:strVal val="ppt_y"/>
                                          </p:val>
                                        </p:tav>
                                        <p:tav tm="100000">
                                          <p:val>
                                            <p:strVal val="0-ppt_h/2"/>
                                          </p:val>
                                        </p:tav>
                                      </p:tavLst>
                                    </p:anim>
                                    <p:set>
                                      <p:cBhvr>
                                        <p:cTn id="151" dur="1" fill="hold">
                                          <p:stCondLst>
                                            <p:cond delay="499"/>
                                          </p:stCondLst>
                                        </p:cTn>
                                        <p:tgtEl>
                                          <p:spTgt spid="35"/>
                                        </p:tgtEl>
                                        <p:attrNameLst>
                                          <p:attrName>style.visibility</p:attrName>
                                        </p:attrNameLst>
                                      </p:cBhvr>
                                      <p:to>
                                        <p:strVal val="hidden"/>
                                      </p:to>
                                    </p:set>
                                  </p:childTnLst>
                                </p:cTn>
                              </p:par>
                              <p:par>
                                <p:cTn id="152" presetID="2" presetClass="exit" presetSubtype="1" fill="hold" grpId="1" nodeType="withEffect">
                                  <p:stCondLst>
                                    <p:cond delay="0"/>
                                  </p:stCondLst>
                                  <p:childTnLst>
                                    <p:anim calcmode="lin" valueType="num">
                                      <p:cBhvr additive="base">
                                        <p:cTn id="153" dur="500"/>
                                        <p:tgtEl>
                                          <p:spTgt spid="36"/>
                                        </p:tgtEl>
                                        <p:attrNameLst>
                                          <p:attrName>ppt_x</p:attrName>
                                        </p:attrNameLst>
                                      </p:cBhvr>
                                      <p:tavLst>
                                        <p:tav tm="0">
                                          <p:val>
                                            <p:strVal val="ppt_x"/>
                                          </p:val>
                                        </p:tav>
                                        <p:tav tm="100000">
                                          <p:val>
                                            <p:strVal val="ppt_x"/>
                                          </p:val>
                                        </p:tav>
                                      </p:tavLst>
                                    </p:anim>
                                    <p:anim calcmode="lin" valueType="num">
                                      <p:cBhvr additive="base">
                                        <p:cTn id="154" dur="500"/>
                                        <p:tgtEl>
                                          <p:spTgt spid="36"/>
                                        </p:tgtEl>
                                        <p:attrNameLst>
                                          <p:attrName>ppt_y</p:attrName>
                                        </p:attrNameLst>
                                      </p:cBhvr>
                                      <p:tavLst>
                                        <p:tav tm="0">
                                          <p:val>
                                            <p:strVal val="ppt_y"/>
                                          </p:val>
                                        </p:tav>
                                        <p:tav tm="100000">
                                          <p:val>
                                            <p:strVal val="0-ppt_h/2"/>
                                          </p:val>
                                        </p:tav>
                                      </p:tavLst>
                                    </p:anim>
                                    <p:set>
                                      <p:cBhvr>
                                        <p:cTn id="155"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9" grpId="0" animBg="1"/>
      <p:bldP spid="29" grpId="1" animBg="1"/>
      <p:bldP spid="29" grpId="2" animBg="1"/>
      <p:bldP spid="30" grpId="0" animBg="1"/>
      <p:bldP spid="30" grpId="1" animBg="1"/>
      <p:bldP spid="30" grpId="2" animBg="1"/>
      <p:bldP spid="31" grpId="0"/>
      <p:bldP spid="31" grpId="1"/>
      <p:bldP spid="32" grpId="0"/>
      <p:bldP spid="32" grpId="1"/>
      <p:bldP spid="33" grpId="0" animBg="1"/>
      <p:bldP spid="33" grpId="1" animBg="1"/>
      <p:bldP spid="33" grpId="2" animBg="1"/>
      <p:bldP spid="34" grpId="0"/>
      <p:bldP spid="34" grpId="1"/>
      <p:bldP spid="35" grpId="0" animBg="1"/>
      <p:bldP spid="35" grpId="1" animBg="1"/>
      <p:bldP spid="35" grpId="2" animBg="1"/>
      <p:bldP spid="36" grpId="0"/>
      <p:bldP spid="3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椭圆 6"/>
          <p:cNvSpPr/>
          <p:nvPr/>
        </p:nvSpPr>
        <p:spPr>
          <a:xfrm>
            <a:off x="3344061" y="4873745"/>
            <a:ext cx="2341577" cy="354243"/>
          </a:xfrm>
          <a:prstGeom prst="ellipse">
            <a:avLst/>
          </a:prstGeom>
          <a:gradFill flip="none" rotWithShape="1">
            <a:gsLst>
              <a:gs pos="0">
                <a:schemeClr val="tx1">
                  <a:alpha val="62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6" rIns="121893" bIns="60946" rtlCol="0" anchor="ctr"/>
          <a:lstStyle/>
          <a:p>
            <a:pPr algn="ctr" defTabSz="1218900" fontAlgn="base">
              <a:spcBef>
                <a:spcPct val="0"/>
              </a:spcBef>
              <a:spcAft>
                <a:spcPct val="0"/>
              </a:spcAft>
            </a:pPr>
            <a:endParaRPr lang="zh-CN" altLang="en-US">
              <a:solidFill>
                <a:prstClr val="white"/>
              </a:solidFill>
            </a:endParaRPr>
          </a:p>
        </p:txBody>
      </p:sp>
      <p:grpSp>
        <p:nvGrpSpPr>
          <p:cNvPr id="8" name="组合 7"/>
          <p:cNvGrpSpPr/>
          <p:nvPr/>
        </p:nvGrpSpPr>
        <p:grpSpPr>
          <a:xfrm>
            <a:off x="3429751" y="1441131"/>
            <a:ext cx="2155176" cy="3613065"/>
            <a:chOff x="3546995" y="2016281"/>
            <a:chExt cx="1616382" cy="2709799"/>
          </a:xfrm>
        </p:grpSpPr>
        <p:sp>
          <p:nvSpPr>
            <p:cNvPr id="9" name="Freeform 33"/>
            <p:cNvSpPr>
              <a:spLocks/>
            </p:cNvSpPr>
            <p:nvPr/>
          </p:nvSpPr>
          <p:spPr bwMode="auto">
            <a:xfrm>
              <a:off x="3546995" y="2016281"/>
              <a:ext cx="1616382" cy="2028724"/>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1" name="Freeform 33"/>
            <p:cNvSpPr>
              <a:spLocks/>
            </p:cNvSpPr>
            <p:nvPr/>
          </p:nvSpPr>
          <p:spPr bwMode="auto">
            <a:xfrm>
              <a:off x="3587885" y="2067602"/>
              <a:ext cx="1534601" cy="1926082"/>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grpSp>
          <p:nvGrpSpPr>
            <p:cNvPr id="12" name="组合 11"/>
            <p:cNvGrpSpPr/>
            <p:nvPr/>
          </p:nvGrpSpPr>
          <p:grpSpPr>
            <a:xfrm>
              <a:off x="3999883" y="4025097"/>
              <a:ext cx="716912" cy="700983"/>
              <a:chOff x="3759201" y="3508375"/>
              <a:chExt cx="828024" cy="809626"/>
            </a:xfrm>
          </p:grpSpPr>
          <p:sp>
            <p:nvSpPr>
              <p:cNvPr id="13" name="Freeform 6"/>
              <p:cNvSpPr>
                <a:spLocks/>
              </p:cNvSpPr>
              <p:nvPr/>
            </p:nvSpPr>
            <p:spPr bwMode="auto">
              <a:xfrm>
                <a:off x="3764900" y="3508375"/>
                <a:ext cx="822325" cy="757238"/>
              </a:xfrm>
              <a:custGeom>
                <a:avLst/>
                <a:gdLst>
                  <a:gd name="T0" fmla="*/ 216 w 220"/>
                  <a:gd name="T1" fmla="*/ 0 h 202"/>
                  <a:gd name="T2" fmla="*/ 213 w 220"/>
                  <a:gd name="T3" fmla="*/ 3 h 202"/>
                  <a:gd name="T4" fmla="*/ 213 w 220"/>
                  <a:gd name="T5" fmla="*/ 14 h 202"/>
                  <a:gd name="T6" fmla="*/ 211 w 220"/>
                  <a:gd name="T7" fmla="*/ 16 h 202"/>
                  <a:gd name="T8" fmla="*/ 218 w 220"/>
                  <a:gd name="T9" fmla="*/ 24 h 202"/>
                  <a:gd name="T10" fmla="*/ 217 w 220"/>
                  <a:gd name="T11" fmla="*/ 35 h 202"/>
                  <a:gd name="T12" fmla="*/ 210 w 220"/>
                  <a:gd name="T13" fmla="*/ 42 h 202"/>
                  <a:gd name="T14" fmla="*/ 209 w 220"/>
                  <a:gd name="T15" fmla="*/ 48 h 202"/>
                  <a:gd name="T16" fmla="*/ 217 w 220"/>
                  <a:gd name="T17" fmla="*/ 55 h 202"/>
                  <a:gd name="T18" fmla="*/ 216 w 220"/>
                  <a:gd name="T19" fmla="*/ 66 h 202"/>
                  <a:gd name="T20" fmla="*/ 210 w 220"/>
                  <a:gd name="T21" fmla="*/ 71 h 202"/>
                  <a:gd name="T22" fmla="*/ 210 w 220"/>
                  <a:gd name="T23" fmla="*/ 80 h 202"/>
                  <a:gd name="T24" fmla="*/ 218 w 220"/>
                  <a:gd name="T25" fmla="*/ 89 h 202"/>
                  <a:gd name="T26" fmla="*/ 214 w 220"/>
                  <a:gd name="T27" fmla="*/ 97 h 202"/>
                  <a:gd name="T28" fmla="*/ 209 w 220"/>
                  <a:gd name="T29" fmla="*/ 102 h 202"/>
                  <a:gd name="T30" fmla="*/ 210 w 220"/>
                  <a:gd name="T31" fmla="*/ 108 h 202"/>
                  <a:gd name="T32" fmla="*/ 217 w 220"/>
                  <a:gd name="T33" fmla="*/ 116 h 202"/>
                  <a:gd name="T34" fmla="*/ 215 w 220"/>
                  <a:gd name="T35" fmla="*/ 125 h 202"/>
                  <a:gd name="T36" fmla="*/ 209 w 220"/>
                  <a:gd name="T37" fmla="*/ 131 h 202"/>
                  <a:gd name="T38" fmla="*/ 209 w 220"/>
                  <a:gd name="T39" fmla="*/ 138 h 202"/>
                  <a:gd name="T40" fmla="*/ 214 w 220"/>
                  <a:gd name="T41" fmla="*/ 145 h 202"/>
                  <a:gd name="T42" fmla="*/ 206 w 220"/>
                  <a:gd name="T43" fmla="*/ 161 h 202"/>
                  <a:gd name="T44" fmla="*/ 159 w 220"/>
                  <a:gd name="T45" fmla="*/ 202 h 202"/>
                  <a:gd name="T46" fmla="*/ 61 w 220"/>
                  <a:gd name="T47" fmla="*/ 202 h 202"/>
                  <a:gd name="T48" fmla="*/ 13 w 220"/>
                  <a:gd name="T49" fmla="*/ 161 h 202"/>
                  <a:gd name="T50" fmla="*/ 12 w 220"/>
                  <a:gd name="T51" fmla="*/ 152 h 202"/>
                  <a:gd name="T52" fmla="*/ 9 w 220"/>
                  <a:gd name="T53" fmla="*/ 142 h 202"/>
                  <a:gd name="T54" fmla="*/ 2 w 220"/>
                  <a:gd name="T55" fmla="*/ 135 h 202"/>
                  <a:gd name="T56" fmla="*/ 5 w 220"/>
                  <a:gd name="T57" fmla="*/ 126 h 202"/>
                  <a:gd name="T58" fmla="*/ 8 w 220"/>
                  <a:gd name="T59" fmla="*/ 119 h 202"/>
                  <a:gd name="T60" fmla="*/ 4 w 220"/>
                  <a:gd name="T61" fmla="*/ 108 h 202"/>
                  <a:gd name="T62" fmla="*/ 3 w 220"/>
                  <a:gd name="T63" fmla="*/ 97 h 202"/>
                  <a:gd name="T64" fmla="*/ 8 w 220"/>
                  <a:gd name="T65" fmla="*/ 91 h 202"/>
                  <a:gd name="T66" fmla="*/ 8 w 220"/>
                  <a:gd name="T67" fmla="*/ 85 h 202"/>
                  <a:gd name="T68" fmla="*/ 2 w 220"/>
                  <a:gd name="T69" fmla="*/ 76 h 202"/>
                  <a:gd name="T70" fmla="*/ 5 w 220"/>
                  <a:gd name="T71" fmla="*/ 66 h 202"/>
                  <a:gd name="T72" fmla="*/ 9 w 220"/>
                  <a:gd name="T73" fmla="*/ 61 h 202"/>
                  <a:gd name="T74" fmla="*/ 8 w 220"/>
                  <a:gd name="T75" fmla="*/ 54 h 202"/>
                  <a:gd name="T76" fmla="*/ 2 w 220"/>
                  <a:gd name="T77" fmla="*/ 44 h 202"/>
                  <a:gd name="T78" fmla="*/ 2 w 220"/>
                  <a:gd name="T79" fmla="*/ 16 h 202"/>
                  <a:gd name="T80" fmla="*/ 2 w 220"/>
                  <a:gd name="T81" fmla="*/ 11 h 202"/>
                  <a:gd name="T82" fmla="*/ 2 w 220"/>
                  <a:gd name="T83" fmla="*/ 1 h 202"/>
                  <a:gd name="T84" fmla="*/ 0 w 220"/>
                  <a:gd name="T85" fmla="*/ 0 h 202"/>
                  <a:gd name="T86" fmla="*/ 216 w 220"/>
                  <a:gd name="T8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02">
                    <a:moveTo>
                      <a:pt x="216" y="0"/>
                    </a:moveTo>
                    <a:cubicBezTo>
                      <a:pt x="213" y="3"/>
                      <a:pt x="213" y="3"/>
                      <a:pt x="213" y="3"/>
                    </a:cubicBezTo>
                    <a:cubicBezTo>
                      <a:pt x="213" y="14"/>
                      <a:pt x="213" y="14"/>
                      <a:pt x="213" y="14"/>
                    </a:cubicBezTo>
                    <a:cubicBezTo>
                      <a:pt x="211" y="16"/>
                      <a:pt x="211" y="16"/>
                      <a:pt x="211" y="16"/>
                    </a:cubicBezTo>
                    <a:cubicBezTo>
                      <a:pt x="211" y="16"/>
                      <a:pt x="216" y="20"/>
                      <a:pt x="218" y="24"/>
                    </a:cubicBezTo>
                    <a:cubicBezTo>
                      <a:pt x="220" y="28"/>
                      <a:pt x="220" y="33"/>
                      <a:pt x="217" y="35"/>
                    </a:cubicBezTo>
                    <a:cubicBezTo>
                      <a:pt x="214" y="38"/>
                      <a:pt x="210" y="39"/>
                      <a:pt x="210" y="42"/>
                    </a:cubicBezTo>
                    <a:cubicBezTo>
                      <a:pt x="210" y="44"/>
                      <a:pt x="209" y="48"/>
                      <a:pt x="209" y="48"/>
                    </a:cubicBezTo>
                    <a:cubicBezTo>
                      <a:pt x="209" y="48"/>
                      <a:pt x="216" y="51"/>
                      <a:pt x="217" y="55"/>
                    </a:cubicBezTo>
                    <a:cubicBezTo>
                      <a:pt x="219" y="60"/>
                      <a:pt x="218" y="64"/>
                      <a:pt x="216" y="66"/>
                    </a:cubicBezTo>
                    <a:cubicBezTo>
                      <a:pt x="213" y="67"/>
                      <a:pt x="210" y="71"/>
                      <a:pt x="210" y="71"/>
                    </a:cubicBezTo>
                    <a:cubicBezTo>
                      <a:pt x="210" y="80"/>
                      <a:pt x="210" y="80"/>
                      <a:pt x="210" y="80"/>
                    </a:cubicBezTo>
                    <a:cubicBezTo>
                      <a:pt x="210" y="80"/>
                      <a:pt x="218" y="85"/>
                      <a:pt x="218" y="89"/>
                    </a:cubicBezTo>
                    <a:cubicBezTo>
                      <a:pt x="218" y="94"/>
                      <a:pt x="214" y="97"/>
                      <a:pt x="214" y="97"/>
                    </a:cubicBezTo>
                    <a:cubicBezTo>
                      <a:pt x="209" y="102"/>
                      <a:pt x="209" y="102"/>
                      <a:pt x="209" y="102"/>
                    </a:cubicBezTo>
                    <a:cubicBezTo>
                      <a:pt x="210" y="108"/>
                      <a:pt x="210" y="108"/>
                      <a:pt x="210" y="108"/>
                    </a:cubicBezTo>
                    <a:cubicBezTo>
                      <a:pt x="210" y="108"/>
                      <a:pt x="216"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6" y="161"/>
                    </a:cubicBezTo>
                    <a:cubicBezTo>
                      <a:pt x="203" y="163"/>
                      <a:pt x="159" y="202"/>
                      <a:pt x="159" y="202"/>
                    </a:cubicBezTo>
                    <a:cubicBezTo>
                      <a:pt x="61" y="202"/>
                      <a:pt x="61" y="202"/>
                      <a:pt x="61" y="202"/>
                    </a:cubicBezTo>
                    <a:cubicBezTo>
                      <a:pt x="13" y="161"/>
                      <a:pt x="13" y="161"/>
                      <a:pt x="13" y="161"/>
                    </a:cubicBezTo>
                    <a:cubicBezTo>
                      <a:pt x="13" y="161"/>
                      <a:pt x="12" y="155"/>
                      <a:pt x="12" y="152"/>
                    </a:cubicBezTo>
                    <a:cubicBezTo>
                      <a:pt x="11" y="149"/>
                      <a:pt x="12" y="144"/>
                      <a:pt x="9" y="142"/>
                    </a:cubicBezTo>
                    <a:cubicBezTo>
                      <a:pt x="7" y="140"/>
                      <a:pt x="2" y="139"/>
                      <a:pt x="2" y="135"/>
                    </a:cubicBezTo>
                    <a:cubicBezTo>
                      <a:pt x="2" y="130"/>
                      <a:pt x="3" y="127"/>
                      <a:pt x="5" y="126"/>
                    </a:cubicBezTo>
                    <a:cubicBezTo>
                      <a:pt x="7" y="125"/>
                      <a:pt x="9" y="122"/>
                      <a:pt x="8" y="119"/>
                    </a:cubicBezTo>
                    <a:cubicBezTo>
                      <a:pt x="8" y="116"/>
                      <a:pt x="6" y="112"/>
                      <a:pt x="4" y="108"/>
                    </a:cubicBezTo>
                    <a:cubicBezTo>
                      <a:pt x="2" y="104"/>
                      <a:pt x="2"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10" y="57"/>
                      <a:pt x="8" y="54"/>
                    </a:cubicBezTo>
                    <a:cubicBezTo>
                      <a:pt x="7" y="52"/>
                      <a:pt x="3" y="48"/>
                      <a:pt x="2" y="44"/>
                    </a:cubicBezTo>
                    <a:cubicBezTo>
                      <a:pt x="2" y="16"/>
                      <a:pt x="2" y="16"/>
                      <a:pt x="2" y="16"/>
                    </a:cubicBezTo>
                    <a:cubicBezTo>
                      <a:pt x="2" y="16"/>
                      <a:pt x="2" y="14"/>
                      <a:pt x="2" y="11"/>
                    </a:cubicBezTo>
                    <a:cubicBezTo>
                      <a:pt x="2" y="8"/>
                      <a:pt x="2" y="1"/>
                      <a:pt x="2" y="1"/>
                    </a:cubicBezTo>
                    <a:cubicBezTo>
                      <a:pt x="0" y="0"/>
                      <a:pt x="0" y="0"/>
                      <a:pt x="0" y="0"/>
                    </a:cubicBezTo>
                    <a:lnTo>
                      <a:pt x="216"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4" name="Freeform 7"/>
              <p:cNvSpPr>
                <a:spLocks/>
              </p:cNvSpPr>
              <p:nvPr/>
            </p:nvSpPr>
            <p:spPr bwMode="auto">
              <a:xfrm>
                <a:off x="3996676" y="4268788"/>
                <a:ext cx="350838" cy="49213"/>
              </a:xfrm>
              <a:custGeom>
                <a:avLst/>
                <a:gdLst>
                  <a:gd name="T0" fmla="*/ 0 w 94"/>
                  <a:gd name="T1" fmla="*/ 0 h 13"/>
                  <a:gd name="T2" fmla="*/ 94 w 94"/>
                  <a:gd name="T3" fmla="*/ 0 h 13"/>
                  <a:gd name="T4" fmla="*/ 85 w 94"/>
                  <a:gd name="T5" fmla="*/ 9 h 13"/>
                  <a:gd name="T6" fmla="*/ 74 w 94"/>
                  <a:gd name="T7" fmla="*/ 13 h 13"/>
                  <a:gd name="T8" fmla="*/ 19 w 94"/>
                  <a:gd name="T9" fmla="*/ 13 h 13"/>
                  <a:gd name="T10" fmla="*/ 8 w 94"/>
                  <a:gd name="T11" fmla="*/ 9 h 13"/>
                  <a:gd name="T12" fmla="*/ 0 w 9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4" h="13">
                    <a:moveTo>
                      <a:pt x="0" y="0"/>
                    </a:moveTo>
                    <a:cubicBezTo>
                      <a:pt x="94" y="0"/>
                      <a:pt x="94" y="0"/>
                      <a:pt x="94" y="0"/>
                    </a:cubicBezTo>
                    <a:cubicBezTo>
                      <a:pt x="94"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rgbClr val="393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5" name="Freeform 8"/>
              <p:cNvSpPr>
                <a:spLocks/>
              </p:cNvSpPr>
              <p:nvPr/>
            </p:nvSpPr>
            <p:spPr bwMode="auto">
              <a:xfrm>
                <a:off x="4173538" y="3527425"/>
                <a:ext cx="247650" cy="33338"/>
              </a:xfrm>
              <a:custGeom>
                <a:avLst/>
                <a:gdLst>
                  <a:gd name="T0" fmla="*/ 4 w 66"/>
                  <a:gd name="T1" fmla="*/ 1 h 9"/>
                  <a:gd name="T2" fmla="*/ 64 w 66"/>
                  <a:gd name="T3" fmla="*/ 1 h 9"/>
                  <a:gd name="T4" fmla="*/ 62 w 66"/>
                  <a:gd name="T5" fmla="*/ 7 h 9"/>
                  <a:gd name="T6" fmla="*/ 0 w 66"/>
                  <a:gd name="T7" fmla="*/ 9 h 9"/>
                  <a:gd name="T8" fmla="*/ 20 w 66"/>
                  <a:gd name="T9" fmla="*/ 5 h 9"/>
                  <a:gd name="T10" fmla="*/ 17 w 66"/>
                  <a:gd name="T11" fmla="*/ 3 h 9"/>
                  <a:gd name="T12" fmla="*/ 4 w 66"/>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66" h="9">
                    <a:moveTo>
                      <a:pt x="4" y="1"/>
                    </a:moveTo>
                    <a:cubicBezTo>
                      <a:pt x="4" y="1"/>
                      <a:pt x="62" y="0"/>
                      <a:pt x="64" y="1"/>
                    </a:cubicBezTo>
                    <a:cubicBezTo>
                      <a:pt x="66" y="3"/>
                      <a:pt x="66" y="5"/>
                      <a:pt x="62" y="7"/>
                    </a:cubicBezTo>
                    <a:cubicBezTo>
                      <a:pt x="58" y="8"/>
                      <a:pt x="0" y="9"/>
                      <a:pt x="0" y="9"/>
                    </a:cubicBezTo>
                    <a:cubicBezTo>
                      <a:pt x="0" y="9"/>
                      <a:pt x="20" y="7"/>
                      <a:pt x="20" y="5"/>
                    </a:cubicBezTo>
                    <a:cubicBezTo>
                      <a:pt x="20" y="3"/>
                      <a:pt x="21" y="4"/>
                      <a:pt x="17" y="3"/>
                    </a:cubicBezTo>
                    <a:cubicBezTo>
                      <a:pt x="13" y="3"/>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6" name="Freeform 9"/>
              <p:cNvSpPr>
                <a:spLocks/>
              </p:cNvSpPr>
              <p:nvPr/>
            </p:nvSpPr>
            <p:spPr bwMode="auto">
              <a:xfrm>
                <a:off x="4173538" y="3571875"/>
                <a:ext cx="242888" cy="93663"/>
              </a:xfrm>
              <a:custGeom>
                <a:avLst/>
                <a:gdLst>
                  <a:gd name="T0" fmla="*/ 11 w 65"/>
                  <a:gd name="T1" fmla="*/ 0 h 25"/>
                  <a:gd name="T2" fmla="*/ 60 w 65"/>
                  <a:gd name="T3" fmla="*/ 1 h 25"/>
                  <a:gd name="T4" fmla="*/ 65 w 65"/>
                  <a:gd name="T5" fmla="*/ 10 h 25"/>
                  <a:gd name="T6" fmla="*/ 57 w 65"/>
                  <a:gd name="T7" fmla="*/ 21 h 25"/>
                  <a:gd name="T8" fmla="*/ 0 w 65"/>
                  <a:gd name="T9" fmla="*/ 25 h 25"/>
                  <a:gd name="T10" fmla="*/ 21 w 65"/>
                  <a:gd name="T11" fmla="*/ 20 h 25"/>
                  <a:gd name="T12" fmla="*/ 22 w 65"/>
                  <a:gd name="T13" fmla="*/ 12 h 25"/>
                  <a:gd name="T14" fmla="*/ 23 w 65"/>
                  <a:gd name="T15" fmla="*/ 6 h 25"/>
                  <a:gd name="T16" fmla="*/ 23 w 65"/>
                  <a:gd name="T17" fmla="*/ 3 h 25"/>
                  <a:gd name="T18" fmla="*/ 11 w 6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5">
                    <a:moveTo>
                      <a:pt x="11" y="0"/>
                    </a:moveTo>
                    <a:cubicBezTo>
                      <a:pt x="11" y="0"/>
                      <a:pt x="58"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3" y="18"/>
                      <a:pt x="21" y="14"/>
                      <a:pt x="22" y="12"/>
                    </a:cubicBezTo>
                    <a:cubicBezTo>
                      <a:pt x="23" y="10"/>
                      <a:pt x="24" y="10"/>
                      <a:pt x="23" y="6"/>
                    </a:cubicBezTo>
                    <a:cubicBezTo>
                      <a:pt x="23" y="3"/>
                      <a:pt x="23" y="3"/>
                      <a:pt x="23" y="3"/>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7" name="Freeform 10"/>
              <p:cNvSpPr>
                <a:spLocks/>
              </p:cNvSpPr>
              <p:nvPr/>
            </p:nvSpPr>
            <p:spPr bwMode="auto">
              <a:xfrm>
                <a:off x="4106863" y="3698875"/>
                <a:ext cx="303213" cy="34925"/>
              </a:xfrm>
              <a:custGeom>
                <a:avLst/>
                <a:gdLst>
                  <a:gd name="T0" fmla="*/ 20 w 81"/>
                  <a:gd name="T1" fmla="*/ 1 h 9"/>
                  <a:gd name="T2" fmla="*/ 73 w 81"/>
                  <a:gd name="T3" fmla="*/ 0 h 9"/>
                  <a:gd name="T4" fmla="*/ 80 w 81"/>
                  <a:gd name="T5" fmla="*/ 3 h 9"/>
                  <a:gd name="T6" fmla="*/ 3 w 81"/>
                  <a:gd name="T7" fmla="*/ 9 h 9"/>
                  <a:gd name="T8" fmla="*/ 24 w 81"/>
                  <a:gd name="T9" fmla="*/ 5 h 9"/>
                  <a:gd name="T10" fmla="*/ 20 w 81"/>
                  <a:gd name="T11" fmla="*/ 1 h 9"/>
                </a:gdLst>
                <a:ahLst/>
                <a:cxnLst>
                  <a:cxn ang="0">
                    <a:pos x="T0" y="T1"/>
                  </a:cxn>
                  <a:cxn ang="0">
                    <a:pos x="T2" y="T3"/>
                  </a:cxn>
                  <a:cxn ang="0">
                    <a:pos x="T4" y="T5"/>
                  </a:cxn>
                  <a:cxn ang="0">
                    <a:pos x="T6" y="T7"/>
                  </a:cxn>
                  <a:cxn ang="0">
                    <a:pos x="T8" y="T9"/>
                  </a:cxn>
                  <a:cxn ang="0">
                    <a:pos x="T10" y="T11"/>
                  </a:cxn>
                </a:cxnLst>
                <a:rect l="0" t="0" r="r" b="b"/>
                <a:pathLst>
                  <a:path w="81" h="9">
                    <a:moveTo>
                      <a:pt x="20" y="1"/>
                    </a:moveTo>
                    <a:cubicBezTo>
                      <a:pt x="20" y="1"/>
                      <a:pt x="66" y="0"/>
                      <a:pt x="73" y="0"/>
                    </a:cubicBezTo>
                    <a:cubicBezTo>
                      <a:pt x="81" y="0"/>
                      <a:pt x="81" y="3"/>
                      <a:pt x="80" y="3"/>
                    </a:cubicBezTo>
                    <a:cubicBezTo>
                      <a:pt x="78" y="4"/>
                      <a:pt x="5" y="9"/>
                      <a:pt x="3"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8" name="Freeform 11"/>
              <p:cNvSpPr>
                <a:spLocks/>
              </p:cNvSpPr>
              <p:nvPr/>
            </p:nvSpPr>
            <p:spPr bwMode="auto">
              <a:xfrm>
                <a:off x="4140201" y="3756025"/>
                <a:ext cx="269875" cy="25400"/>
              </a:xfrm>
              <a:custGeom>
                <a:avLst/>
                <a:gdLst>
                  <a:gd name="T0" fmla="*/ 26 w 72"/>
                  <a:gd name="T1" fmla="*/ 1 h 7"/>
                  <a:gd name="T2" fmla="*/ 72 w 72"/>
                  <a:gd name="T3" fmla="*/ 0 h 7"/>
                  <a:gd name="T4" fmla="*/ 49 w 72"/>
                  <a:gd name="T5" fmla="*/ 5 h 7"/>
                  <a:gd name="T6" fmla="*/ 4 w 72"/>
                  <a:gd name="T7" fmla="*/ 7 h 7"/>
                  <a:gd name="T8" fmla="*/ 26 w 72"/>
                  <a:gd name="T9" fmla="*/ 1 h 7"/>
                </a:gdLst>
                <a:ahLst/>
                <a:cxnLst>
                  <a:cxn ang="0">
                    <a:pos x="T0" y="T1"/>
                  </a:cxn>
                  <a:cxn ang="0">
                    <a:pos x="T2" y="T3"/>
                  </a:cxn>
                  <a:cxn ang="0">
                    <a:pos x="T4" y="T5"/>
                  </a:cxn>
                  <a:cxn ang="0">
                    <a:pos x="T6" y="T7"/>
                  </a:cxn>
                  <a:cxn ang="0">
                    <a:pos x="T8" y="T9"/>
                  </a:cxn>
                </a:cxnLst>
                <a:rect l="0" t="0" r="r" b="b"/>
                <a:pathLst>
                  <a:path w="72" h="7">
                    <a:moveTo>
                      <a:pt x="26" y="1"/>
                    </a:moveTo>
                    <a:cubicBezTo>
                      <a:pt x="72" y="0"/>
                      <a:pt x="72" y="0"/>
                      <a:pt x="72" y="0"/>
                    </a:cubicBezTo>
                    <a:cubicBezTo>
                      <a:pt x="72" y="0"/>
                      <a:pt x="51" y="5"/>
                      <a:pt x="49" y="5"/>
                    </a:cubicBezTo>
                    <a:cubicBezTo>
                      <a:pt x="47" y="5"/>
                      <a:pt x="9" y="7"/>
                      <a:pt x="4" y="7"/>
                    </a:cubicBezTo>
                    <a:cubicBezTo>
                      <a:pt x="0" y="7"/>
                      <a:pt x="35" y="3"/>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9" name="Freeform 12"/>
              <p:cNvSpPr>
                <a:spLocks/>
              </p:cNvSpPr>
              <p:nvPr/>
            </p:nvSpPr>
            <p:spPr bwMode="auto">
              <a:xfrm>
                <a:off x="4125913" y="3811588"/>
                <a:ext cx="287338" cy="38100"/>
              </a:xfrm>
              <a:custGeom>
                <a:avLst/>
                <a:gdLst>
                  <a:gd name="T0" fmla="*/ 15 w 77"/>
                  <a:gd name="T1" fmla="*/ 2 h 10"/>
                  <a:gd name="T2" fmla="*/ 73 w 77"/>
                  <a:gd name="T3" fmla="*/ 0 h 10"/>
                  <a:gd name="T4" fmla="*/ 72 w 77"/>
                  <a:gd name="T5" fmla="*/ 5 h 10"/>
                  <a:gd name="T6" fmla="*/ 0 w 77"/>
                  <a:gd name="T7" fmla="*/ 10 h 10"/>
                  <a:gd name="T8" fmla="*/ 31 w 77"/>
                  <a:gd name="T9" fmla="*/ 5 h 10"/>
                  <a:gd name="T10" fmla="*/ 15 w 77"/>
                  <a:gd name="T11" fmla="*/ 2 h 10"/>
                </a:gdLst>
                <a:ahLst/>
                <a:cxnLst>
                  <a:cxn ang="0">
                    <a:pos x="T0" y="T1"/>
                  </a:cxn>
                  <a:cxn ang="0">
                    <a:pos x="T2" y="T3"/>
                  </a:cxn>
                  <a:cxn ang="0">
                    <a:pos x="T4" y="T5"/>
                  </a:cxn>
                  <a:cxn ang="0">
                    <a:pos x="T6" y="T7"/>
                  </a:cxn>
                  <a:cxn ang="0">
                    <a:pos x="T8" y="T9"/>
                  </a:cxn>
                  <a:cxn ang="0">
                    <a:pos x="T10" y="T11"/>
                  </a:cxn>
                </a:cxnLst>
                <a:rect l="0" t="0" r="r" b="b"/>
                <a:pathLst>
                  <a:path w="77" h="10">
                    <a:moveTo>
                      <a:pt x="15" y="2"/>
                    </a:moveTo>
                    <a:cubicBezTo>
                      <a:pt x="15" y="2"/>
                      <a:pt x="69" y="0"/>
                      <a:pt x="73" y="0"/>
                    </a:cubicBezTo>
                    <a:cubicBezTo>
                      <a:pt x="77" y="0"/>
                      <a:pt x="75" y="4"/>
                      <a:pt x="72" y="5"/>
                    </a:cubicBezTo>
                    <a:cubicBezTo>
                      <a:pt x="68" y="6"/>
                      <a:pt x="0" y="10"/>
                      <a:pt x="0" y="10"/>
                    </a:cubicBezTo>
                    <a:cubicBezTo>
                      <a:pt x="0" y="10"/>
                      <a:pt x="29" y="6"/>
                      <a:pt x="31" y="5"/>
                    </a:cubicBezTo>
                    <a:cubicBezTo>
                      <a:pt x="32" y="4"/>
                      <a:pt x="15"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20" name="Freeform 13"/>
              <p:cNvSpPr>
                <a:spLocks/>
              </p:cNvSpPr>
              <p:nvPr/>
            </p:nvSpPr>
            <p:spPr bwMode="auto">
              <a:xfrm>
                <a:off x="4195763" y="3868738"/>
                <a:ext cx="217488" cy="33338"/>
              </a:xfrm>
              <a:custGeom>
                <a:avLst/>
                <a:gdLst>
                  <a:gd name="T0" fmla="*/ 0 w 58"/>
                  <a:gd name="T1" fmla="*/ 4 h 9"/>
                  <a:gd name="T2" fmla="*/ 56 w 58"/>
                  <a:gd name="T3" fmla="*/ 0 h 9"/>
                  <a:gd name="T4" fmla="*/ 0 w 58"/>
                  <a:gd name="T5" fmla="*/ 4 h 9"/>
                </a:gdLst>
                <a:ahLst/>
                <a:cxnLst>
                  <a:cxn ang="0">
                    <a:pos x="T0" y="T1"/>
                  </a:cxn>
                  <a:cxn ang="0">
                    <a:pos x="T2" y="T3"/>
                  </a:cxn>
                  <a:cxn ang="0">
                    <a:pos x="T4" y="T5"/>
                  </a:cxn>
                </a:cxnLst>
                <a:rect l="0" t="0" r="r" b="b"/>
                <a:pathLst>
                  <a:path w="58" h="9">
                    <a:moveTo>
                      <a:pt x="0" y="4"/>
                    </a:moveTo>
                    <a:cubicBezTo>
                      <a:pt x="0" y="4"/>
                      <a:pt x="55" y="0"/>
                      <a:pt x="56" y="0"/>
                    </a:cubicBezTo>
                    <a:cubicBezTo>
                      <a:pt x="58" y="0"/>
                      <a:pt x="22" y="9"/>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21" name="Freeform 14"/>
              <p:cNvSpPr>
                <a:spLocks/>
              </p:cNvSpPr>
              <p:nvPr/>
            </p:nvSpPr>
            <p:spPr bwMode="auto">
              <a:xfrm>
                <a:off x="4117976" y="3935413"/>
                <a:ext cx="280988" cy="30163"/>
              </a:xfrm>
              <a:custGeom>
                <a:avLst/>
                <a:gdLst>
                  <a:gd name="T0" fmla="*/ 23 w 75"/>
                  <a:gd name="T1" fmla="*/ 0 h 8"/>
                  <a:gd name="T2" fmla="*/ 71 w 75"/>
                  <a:gd name="T3" fmla="*/ 0 h 8"/>
                  <a:gd name="T4" fmla="*/ 65 w 75"/>
                  <a:gd name="T5" fmla="*/ 4 h 8"/>
                  <a:gd name="T6" fmla="*/ 0 w 75"/>
                  <a:gd name="T7" fmla="*/ 8 h 8"/>
                  <a:gd name="T8" fmla="*/ 31 w 75"/>
                  <a:gd name="T9" fmla="*/ 3 h 8"/>
                  <a:gd name="T10" fmla="*/ 23 w 75"/>
                  <a:gd name="T11" fmla="*/ 0 h 8"/>
                </a:gdLst>
                <a:ahLst/>
                <a:cxnLst>
                  <a:cxn ang="0">
                    <a:pos x="T0" y="T1"/>
                  </a:cxn>
                  <a:cxn ang="0">
                    <a:pos x="T2" y="T3"/>
                  </a:cxn>
                  <a:cxn ang="0">
                    <a:pos x="T4" y="T5"/>
                  </a:cxn>
                  <a:cxn ang="0">
                    <a:pos x="T6" y="T7"/>
                  </a:cxn>
                  <a:cxn ang="0">
                    <a:pos x="T8" y="T9"/>
                  </a:cxn>
                  <a:cxn ang="0">
                    <a:pos x="T10" y="T11"/>
                  </a:cxn>
                </a:cxnLst>
                <a:rect l="0" t="0" r="r" b="b"/>
                <a:pathLst>
                  <a:path w="75" h="8">
                    <a:moveTo>
                      <a:pt x="23" y="0"/>
                    </a:moveTo>
                    <a:cubicBezTo>
                      <a:pt x="23" y="0"/>
                      <a:pt x="67" y="0"/>
                      <a:pt x="71" y="0"/>
                    </a:cubicBezTo>
                    <a:cubicBezTo>
                      <a:pt x="75" y="1"/>
                      <a:pt x="68" y="3"/>
                      <a:pt x="65" y="4"/>
                    </a:cubicBezTo>
                    <a:cubicBezTo>
                      <a:pt x="62" y="5"/>
                      <a:pt x="0" y="8"/>
                      <a:pt x="0" y="8"/>
                    </a:cubicBezTo>
                    <a:cubicBezTo>
                      <a:pt x="0" y="8"/>
                      <a:pt x="28" y="4"/>
                      <a:pt x="31" y="3"/>
                    </a:cubicBezTo>
                    <a:cubicBezTo>
                      <a:pt x="33" y="3"/>
                      <a:pt x="33" y="3"/>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22" name="Freeform 15"/>
              <p:cNvSpPr>
                <a:spLocks/>
              </p:cNvSpPr>
              <p:nvPr/>
            </p:nvSpPr>
            <p:spPr bwMode="auto">
              <a:xfrm>
                <a:off x="4206876" y="3984625"/>
                <a:ext cx="206375" cy="25400"/>
              </a:xfrm>
              <a:custGeom>
                <a:avLst/>
                <a:gdLst>
                  <a:gd name="T0" fmla="*/ 0 w 55"/>
                  <a:gd name="T1" fmla="*/ 3 h 7"/>
                  <a:gd name="T2" fmla="*/ 53 w 55"/>
                  <a:gd name="T3" fmla="*/ 0 h 7"/>
                  <a:gd name="T4" fmla="*/ 0 w 55"/>
                  <a:gd name="T5" fmla="*/ 3 h 7"/>
                </a:gdLst>
                <a:ahLst/>
                <a:cxnLst>
                  <a:cxn ang="0">
                    <a:pos x="T0" y="T1"/>
                  </a:cxn>
                  <a:cxn ang="0">
                    <a:pos x="T2" y="T3"/>
                  </a:cxn>
                  <a:cxn ang="0">
                    <a:pos x="T4" y="T5"/>
                  </a:cxn>
                </a:cxnLst>
                <a:rect l="0" t="0" r="r" b="b"/>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23" name="Freeform 16"/>
              <p:cNvSpPr>
                <a:spLocks/>
              </p:cNvSpPr>
              <p:nvPr/>
            </p:nvSpPr>
            <p:spPr bwMode="auto">
              <a:xfrm>
                <a:off x="4222751" y="4044949"/>
                <a:ext cx="160338" cy="28576"/>
              </a:xfrm>
              <a:custGeom>
                <a:avLst/>
                <a:gdLst>
                  <a:gd name="T0" fmla="*/ 0 w 43"/>
                  <a:gd name="T1" fmla="*/ 2 h 8"/>
                  <a:gd name="T2" fmla="*/ 41 w 43"/>
                  <a:gd name="T3" fmla="*/ 1 h 8"/>
                  <a:gd name="T4" fmla="*/ 26 w 43"/>
                  <a:gd name="T5" fmla="*/ 7 h 8"/>
                  <a:gd name="T6" fmla="*/ 0 w 43"/>
                  <a:gd name="T7" fmla="*/ 2 h 8"/>
                </a:gdLst>
                <a:ahLst/>
                <a:cxnLst>
                  <a:cxn ang="0">
                    <a:pos x="T0" y="T1"/>
                  </a:cxn>
                  <a:cxn ang="0">
                    <a:pos x="T2" y="T3"/>
                  </a:cxn>
                  <a:cxn ang="0">
                    <a:pos x="T4" y="T5"/>
                  </a:cxn>
                  <a:cxn ang="0">
                    <a:pos x="T6" y="T7"/>
                  </a:cxn>
                </a:cxnLst>
                <a:rect l="0" t="0" r="r" b="b"/>
                <a:pathLst>
                  <a:path w="43" h="8">
                    <a:moveTo>
                      <a:pt x="0" y="2"/>
                    </a:moveTo>
                    <a:cubicBezTo>
                      <a:pt x="0" y="2"/>
                      <a:pt x="38" y="0"/>
                      <a:pt x="41"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24" name="Freeform 17"/>
              <p:cNvSpPr>
                <a:spLocks/>
              </p:cNvSpPr>
              <p:nvPr/>
            </p:nvSpPr>
            <p:spPr bwMode="auto">
              <a:xfrm>
                <a:off x="4151313" y="4070350"/>
                <a:ext cx="314325" cy="30163"/>
              </a:xfrm>
              <a:custGeom>
                <a:avLst/>
                <a:gdLst>
                  <a:gd name="T0" fmla="*/ 0 w 84"/>
                  <a:gd name="T1" fmla="*/ 5 h 8"/>
                  <a:gd name="T2" fmla="*/ 84 w 84"/>
                  <a:gd name="T3" fmla="*/ 0 h 8"/>
                  <a:gd name="T4" fmla="*/ 32 w 84"/>
                  <a:gd name="T5" fmla="*/ 8 h 8"/>
                  <a:gd name="T6" fmla="*/ 0 w 84"/>
                  <a:gd name="T7" fmla="*/ 5 h 8"/>
                </a:gdLst>
                <a:ahLst/>
                <a:cxnLst>
                  <a:cxn ang="0">
                    <a:pos x="T0" y="T1"/>
                  </a:cxn>
                  <a:cxn ang="0">
                    <a:pos x="T2" y="T3"/>
                  </a:cxn>
                  <a:cxn ang="0">
                    <a:pos x="T4" y="T5"/>
                  </a:cxn>
                  <a:cxn ang="0">
                    <a:pos x="T6" y="T7"/>
                  </a:cxn>
                </a:cxnLst>
                <a:rect l="0" t="0" r="r" b="b"/>
                <a:pathLst>
                  <a:path w="84" h="8">
                    <a:moveTo>
                      <a:pt x="0" y="5"/>
                    </a:moveTo>
                    <a:cubicBezTo>
                      <a:pt x="0" y="5"/>
                      <a:pt x="76" y="2"/>
                      <a:pt x="84" y="0"/>
                    </a:cubicBezTo>
                    <a:cubicBezTo>
                      <a:pt x="84" y="0"/>
                      <a:pt x="75" y="6"/>
                      <a:pt x="32" y="8"/>
                    </a:cubicBezTo>
                    <a:cubicBezTo>
                      <a:pt x="32" y="8"/>
                      <a:pt x="9"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25" name="Freeform 18"/>
              <p:cNvSpPr>
                <a:spLocks/>
              </p:cNvSpPr>
              <p:nvPr/>
            </p:nvSpPr>
            <p:spPr bwMode="auto">
              <a:xfrm>
                <a:off x="4514851" y="3703638"/>
                <a:ext cx="36513" cy="22225"/>
              </a:xfrm>
              <a:custGeom>
                <a:avLst/>
                <a:gdLst>
                  <a:gd name="T0" fmla="*/ 7 w 10"/>
                  <a:gd name="T1" fmla="*/ 0 h 6"/>
                  <a:gd name="T2" fmla="*/ 0 w 10"/>
                  <a:gd name="T3" fmla="*/ 6 h 6"/>
                  <a:gd name="T4" fmla="*/ 7 w 10"/>
                  <a:gd name="T5" fmla="*/ 0 h 6"/>
                </a:gdLst>
                <a:ahLst/>
                <a:cxnLst>
                  <a:cxn ang="0">
                    <a:pos x="T0" y="T1"/>
                  </a:cxn>
                  <a:cxn ang="0">
                    <a:pos x="T2" y="T3"/>
                  </a:cxn>
                  <a:cxn ang="0">
                    <a:pos x="T4" y="T5"/>
                  </a:cxn>
                </a:cxnLst>
                <a:rect l="0" t="0" r="r" b="b"/>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26" name="Freeform 19"/>
              <p:cNvSpPr>
                <a:spLocks/>
              </p:cNvSpPr>
              <p:nvPr/>
            </p:nvSpPr>
            <p:spPr bwMode="auto">
              <a:xfrm>
                <a:off x="4510088" y="3579813"/>
                <a:ext cx="41275" cy="19050"/>
              </a:xfrm>
              <a:custGeom>
                <a:avLst/>
                <a:gdLst>
                  <a:gd name="T0" fmla="*/ 8 w 11"/>
                  <a:gd name="T1" fmla="*/ 0 h 5"/>
                  <a:gd name="T2" fmla="*/ 0 w 11"/>
                  <a:gd name="T3" fmla="*/ 5 h 5"/>
                  <a:gd name="T4" fmla="*/ 8 w 11"/>
                  <a:gd name="T5" fmla="*/ 0 h 5"/>
                </a:gdLst>
                <a:ahLst/>
                <a:cxnLst>
                  <a:cxn ang="0">
                    <a:pos x="T0" y="T1"/>
                  </a:cxn>
                  <a:cxn ang="0">
                    <a:pos x="T2" y="T3"/>
                  </a:cxn>
                  <a:cxn ang="0">
                    <a:pos x="T4" y="T5"/>
                  </a:cxn>
                </a:cxnLst>
                <a:rect l="0" t="0" r="r" b="b"/>
                <a:pathLst>
                  <a:path w="11" h="5">
                    <a:moveTo>
                      <a:pt x="8" y="0"/>
                    </a:moveTo>
                    <a:cubicBezTo>
                      <a:pt x="8" y="0"/>
                      <a:pt x="11" y="4"/>
                      <a:pt x="0" y="5"/>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27" name="Freeform 20"/>
              <p:cNvSpPr>
                <a:spLocks/>
              </p:cNvSpPr>
              <p:nvPr/>
            </p:nvSpPr>
            <p:spPr bwMode="auto">
              <a:xfrm>
                <a:off x="4495801" y="3819525"/>
                <a:ext cx="55563" cy="19050"/>
              </a:xfrm>
              <a:custGeom>
                <a:avLst/>
                <a:gdLst>
                  <a:gd name="T0" fmla="*/ 11 w 15"/>
                  <a:gd name="T1" fmla="*/ 0 h 5"/>
                  <a:gd name="T2" fmla="*/ 0 w 15"/>
                  <a:gd name="T3" fmla="*/ 5 h 5"/>
                  <a:gd name="T4" fmla="*/ 11 w 15"/>
                  <a:gd name="T5" fmla="*/ 0 h 5"/>
                </a:gdLst>
                <a:ahLst/>
                <a:cxnLst>
                  <a:cxn ang="0">
                    <a:pos x="T0" y="T1"/>
                  </a:cxn>
                  <a:cxn ang="0">
                    <a:pos x="T2" y="T3"/>
                  </a:cxn>
                  <a:cxn ang="0">
                    <a:pos x="T4" y="T5"/>
                  </a:cxn>
                </a:cxnLst>
                <a:rect l="0" t="0" r="r" b="b"/>
                <a:pathLst>
                  <a:path w="15" h="5">
                    <a:moveTo>
                      <a:pt x="11" y="0"/>
                    </a:moveTo>
                    <a:cubicBezTo>
                      <a:pt x="11" y="0"/>
                      <a:pt x="15" y="4"/>
                      <a:pt x="0" y="5"/>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28" name="Freeform 21"/>
              <p:cNvSpPr>
                <a:spLocks/>
              </p:cNvSpPr>
              <p:nvPr/>
            </p:nvSpPr>
            <p:spPr bwMode="auto">
              <a:xfrm>
                <a:off x="4498976" y="3894138"/>
                <a:ext cx="46038" cy="57150"/>
              </a:xfrm>
              <a:custGeom>
                <a:avLst/>
                <a:gdLst>
                  <a:gd name="T0" fmla="*/ 6 w 12"/>
                  <a:gd name="T1" fmla="*/ 0 h 15"/>
                  <a:gd name="T2" fmla="*/ 7 w 12"/>
                  <a:gd name="T3" fmla="*/ 6 h 15"/>
                  <a:gd name="T4" fmla="*/ 12 w 12"/>
                  <a:gd name="T5" fmla="*/ 12 h 15"/>
                  <a:gd name="T6" fmla="*/ 0 w 12"/>
                  <a:gd name="T7" fmla="*/ 14 h 15"/>
                  <a:gd name="T8" fmla="*/ 6 w 12"/>
                  <a:gd name="T9" fmla="*/ 10 h 15"/>
                  <a:gd name="T10" fmla="*/ 6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6" y="0"/>
                    </a:moveTo>
                    <a:cubicBezTo>
                      <a:pt x="6" y="0"/>
                      <a:pt x="6" y="5"/>
                      <a:pt x="7" y="6"/>
                    </a:cubicBezTo>
                    <a:cubicBezTo>
                      <a:pt x="8" y="7"/>
                      <a:pt x="12" y="12"/>
                      <a:pt x="12" y="12"/>
                    </a:cubicBezTo>
                    <a:cubicBezTo>
                      <a:pt x="12" y="12"/>
                      <a:pt x="3" y="15"/>
                      <a:pt x="0" y="14"/>
                    </a:cubicBezTo>
                    <a:cubicBezTo>
                      <a:pt x="0" y="14"/>
                      <a:pt x="5" y="12"/>
                      <a:pt x="6" y="10"/>
                    </a:cubicBezTo>
                    <a:cubicBezTo>
                      <a:pt x="6" y="9"/>
                      <a:pt x="5" y="1"/>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29" name="Freeform 22"/>
              <p:cNvSpPr>
                <a:spLocks/>
              </p:cNvSpPr>
              <p:nvPr/>
            </p:nvSpPr>
            <p:spPr bwMode="auto">
              <a:xfrm>
                <a:off x="4518026" y="4037013"/>
                <a:ext cx="22225" cy="19050"/>
              </a:xfrm>
              <a:custGeom>
                <a:avLst/>
                <a:gdLst>
                  <a:gd name="T0" fmla="*/ 3 w 6"/>
                  <a:gd name="T1" fmla="*/ 0 h 5"/>
                  <a:gd name="T2" fmla="*/ 0 w 6"/>
                  <a:gd name="T3" fmla="*/ 5 h 5"/>
                  <a:gd name="T4" fmla="*/ 3 w 6"/>
                  <a:gd name="T5" fmla="*/ 0 h 5"/>
                </a:gdLst>
                <a:ahLst/>
                <a:cxnLst>
                  <a:cxn ang="0">
                    <a:pos x="T0" y="T1"/>
                  </a:cxn>
                  <a:cxn ang="0">
                    <a:pos x="T2" y="T3"/>
                  </a:cxn>
                  <a:cxn ang="0">
                    <a:pos x="T4" y="T5"/>
                  </a:cxn>
                </a:cxnLst>
                <a:rect l="0" t="0" r="r" b="b"/>
                <a:pathLst>
                  <a:path w="6" h="5">
                    <a:moveTo>
                      <a:pt x="3" y="0"/>
                    </a:moveTo>
                    <a:cubicBezTo>
                      <a:pt x="3" y="0"/>
                      <a:pt x="6" y="4"/>
                      <a:pt x="0" y="5"/>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30" name="Freeform 23"/>
              <p:cNvSpPr>
                <a:spLocks/>
              </p:cNvSpPr>
              <p:nvPr/>
            </p:nvSpPr>
            <p:spPr bwMode="auto">
              <a:xfrm>
                <a:off x="3814763" y="3557588"/>
                <a:ext cx="206375" cy="22225"/>
              </a:xfrm>
              <a:custGeom>
                <a:avLst/>
                <a:gdLst>
                  <a:gd name="T0" fmla="*/ 0 w 55"/>
                  <a:gd name="T1" fmla="*/ 0 h 6"/>
                  <a:gd name="T2" fmla="*/ 55 w 55"/>
                  <a:gd name="T3" fmla="*/ 3 h 6"/>
                  <a:gd name="T4" fmla="*/ 0 w 55"/>
                  <a:gd name="T5" fmla="*/ 0 h 6"/>
                </a:gdLst>
                <a:ahLst/>
                <a:cxnLst>
                  <a:cxn ang="0">
                    <a:pos x="T0" y="T1"/>
                  </a:cxn>
                  <a:cxn ang="0">
                    <a:pos x="T2" y="T3"/>
                  </a:cxn>
                  <a:cxn ang="0">
                    <a:pos x="T4" y="T5"/>
                  </a:cxn>
                </a:cxnLst>
                <a:rect l="0" t="0" r="r" b="b"/>
                <a:pathLst>
                  <a:path w="55" h="6">
                    <a:moveTo>
                      <a:pt x="0" y="0"/>
                    </a:moveTo>
                    <a:cubicBezTo>
                      <a:pt x="55" y="3"/>
                      <a:pt x="55" y="3"/>
                      <a:pt x="55" y="3"/>
                    </a:cubicBezTo>
                    <a:cubicBezTo>
                      <a:pt x="55" y="3"/>
                      <a:pt x="15"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31" name="Freeform 24"/>
              <p:cNvSpPr>
                <a:spLocks/>
              </p:cNvSpPr>
              <p:nvPr/>
            </p:nvSpPr>
            <p:spPr bwMode="auto">
              <a:xfrm>
                <a:off x="3762376" y="3744913"/>
                <a:ext cx="71438" cy="17463"/>
              </a:xfrm>
              <a:custGeom>
                <a:avLst/>
                <a:gdLst>
                  <a:gd name="T0" fmla="*/ 7 w 19"/>
                  <a:gd name="T1" fmla="*/ 0 h 5"/>
                  <a:gd name="T2" fmla="*/ 19 w 19"/>
                  <a:gd name="T3" fmla="*/ 1 h 5"/>
                  <a:gd name="T4" fmla="*/ 4 w 19"/>
                  <a:gd name="T5" fmla="*/ 4 h 5"/>
                  <a:gd name="T6" fmla="*/ 7 w 19"/>
                  <a:gd name="T7" fmla="*/ 0 h 5"/>
                </a:gdLst>
                <a:ahLst/>
                <a:cxnLst>
                  <a:cxn ang="0">
                    <a:pos x="T0" y="T1"/>
                  </a:cxn>
                  <a:cxn ang="0">
                    <a:pos x="T2" y="T3"/>
                  </a:cxn>
                  <a:cxn ang="0">
                    <a:pos x="T4" y="T5"/>
                  </a:cxn>
                  <a:cxn ang="0">
                    <a:pos x="T6" y="T7"/>
                  </a:cxn>
                </a:cxnLst>
                <a:rect l="0" t="0" r="r" b="b"/>
                <a:pathLst>
                  <a:path w="19" h="5">
                    <a:moveTo>
                      <a:pt x="7" y="0"/>
                    </a:moveTo>
                    <a:cubicBezTo>
                      <a:pt x="19" y="1"/>
                      <a:pt x="19" y="1"/>
                      <a:pt x="19" y="1"/>
                    </a:cubicBezTo>
                    <a:cubicBezTo>
                      <a:pt x="19" y="1"/>
                      <a:pt x="7" y="4"/>
                      <a:pt x="4" y="4"/>
                    </a:cubicBezTo>
                    <a:cubicBezTo>
                      <a:pt x="0" y="5"/>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32" name="Freeform 25"/>
              <p:cNvSpPr>
                <a:spLocks/>
              </p:cNvSpPr>
              <p:nvPr/>
            </p:nvSpPr>
            <p:spPr bwMode="auto">
              <a:xfrm>
                <a:off x="3762376" y="3857625"/>
                <a:ext cx="74613" cy="14288"/>
              </a:xfrm>
              <a:custGeom>
                <a:avLst/>
                <a:gdLst>
                  <a:gd name="T0" fmla="*/ 6 w 20"/>
                  <a:gd name="T1" fmla="*/ 0 h 4"/>
                  <a:gd name="T2" fmla="*/ 20 w 20"/>
                  <a:gd name="T3" fmla="*/ 0 h 4"/>
                  <a:gd name="T4" fmla="*/ 2 w 20"/>
                  <a:gd name="T5" fmla="*/ 4 h 4"/>
                  <a:gd name="T6" fmla="*/ 6 w 20"/>
                  <a:gd name="T7" fmla="*/ 0 h 4"/>
                </a:gdLst>
                <a:ahLst/>
                <a:cxnLst>
                  <a:cxn ang="0">
                    <a:pos x="T0" y="T1"/>
                  </a:cxn>
                  <a:cxn ang="0">
                    <a:pos x="T2" y="T3"/>
                  </a:cxn>
                  <a:cxn ang="0">
                    <a:pos x="T4" y="T5"/>
                  </a:cxn>
                  <a:cxn ang="0">
                    <a:pos x="T6" y="T7"/>
                  </a:cxn>
                </a:cxnLst>
                <a:rect l="0" t="0" r="r" b="b"/>
                <a:pathLst>
                  <a:path w="20" h="4">
                    <a:moveTo>
                      <a:pt x="6" y="0"/>
                    </a:moveTo>
                    <a:cubicBezTo>
                      <a:pt x="20" y="0"/>
                      <a:pt x="20" y="0"/>
                      <a:pt x="20" y="0"/>
                    </a:cubicBezTo>
                    <a:cubicBezTo>
                      <a:pt x="20" y="0"/>
                      <a:pt x="4" y="4"/>
                      <a:pt x="2" y="4"/>
                    </a:cubicBezTo>
                    <a:cubicBezTo>
                      <a:pt x="0" y="4"/>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33" name="Freeform 26"/>
              <p:cNvSpPr>
                <a:spLocks/>
              </p:cNvSpPr>
              <p:nvPr/>
            </p:nvSpPr>
            <p:spPr bwMode="auto">
              <a:xfrm>
                <a:off x="3759201" y="3979863"/>
                <a:ext cx="74613" cy="19050"/>
              </a:xfrm>
              <a:custGeom>
                <a:avLst/>
                <a:gdLst>
                  <a:gd name="T0" fmla="*/ 6 w 20"/>
                  <a:gd name="T1" fmla="*/ 0 h 5"/>
                  <a:gd name="T2" fmla="*/ 20 w 20"/>
                  <a:gd name="T3" fmla="*/ 1 h 5"/>
                  <a:gd name="T4" fmla="*/ 2 w 20"/>
                  <a:gd name="T5" fmla="*/ 5 h 5"/>
                  <a:gd name="T6" fmla="*/ 6 w 20"/>
                  <a:gd name="T7" fmla="*/ 0 h 5"/>
                </a:gdLst>
                <a:ahLst/>
                <a:cxnLst>
                  <a:cxn ang="0">
                    <a:pos x="T0" y="T1"/>
                  </a:cxn>
                  <a:cxn ang="0">
                    <a:pos x="T2" y="T3"/>
                  </a:cxn>
                  <a:cxn ang="0">
                    <a:pos x="T4" y="T5"/>
                  </a:cxn>
                  <a:cxn ang="0">
                    <a:pos x="T6" y="T7"/>
                  </a:cxn>
                </a:cxnLst>
                <a:rect l="0" t="0" r="r" b="b"/>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34" name="Freeform 27"/>
              <p:cNvSpPr>
                <a:spLocks/>
              </p:cNvSpPr>
              <p:nvPr/>
            </p:nvSpPr>
            <p:spPr bwMode="auto">
              <a:xfrm>
                <a:off x="3822701" y="4086225"/>
                <a:ext cx="268288" cy="33338"/>
              </a:xfrm>
              <a:custGeom>
                <a:avLst/>
                <a:gdLst>
                  <a:gd name="T0" fmla="*/ 0 w 72"/>
                  <a:gd name="T1" fmla="*/ 0 h 9"/>
                  <a:gd name="T2" fmla="*/ 68 w 72"/>
                  <a:gd name="T3" fmla="*/ 1 h 9"/>
                  <a:gd name="T4" fmla="*/ 0 w 72"/>
                  <a:gd name="T5" fmla="*/ 0 h 9"/>
                </a:gdLst>
                <a:ahLst/>
                <a:cxnLst>
                  <a:cxn ang="0">
                    <a:pos x="T0" y="T1"/>
                  </a:cxn>
                  <a:cxn ang="0">
                    <a:pos x="T2" y="T3"/>
                  </a:cxn>
                  <a:cxn ang="0">
                    <a:pos x="T4" y="T5"/>
                  </a:cxn>
                </a:cxnLst>
                <a:rect l="0" t="0" r="r" b="b"/>
                <a:pathLst>
                  <a:path w="72" h="9">
                    <a:moveTo>
                      <a:pt x="0" y="0"/>
                    </a:moveTo>
                    <a:cubicBezTo>
                      <a:pt x="0" y="0"/>
                      <a:pt x="65" y="2"/>
                      <a:pt x="68" y="1"/>
                    </a:cubicBezTo>
                    <a:cubicBezTo>
                      <a:pt x="72" y="1"/>
                      <a:pt x="24"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35" name="Freeform 28"/>
              <p:cNvSpPr>
                <a:spLocks/>
              </p:cNvSpPr>
              <p:nvPr/>
            </p:nvSpPr>
            <p:spPr bwMode="auto">
              <a:xfrm>
                <a:off x="4300538" y="4114800"/>
                <a:ext cx="134938" cy="120650"/>
              </a:xfrm>
              <a:custGeom>
                <a:avLst/>
                <a:gdLst>
                  <a:gd name="T0" fmla="*/ 36 w 36"/>
                  <a:gd name="T1" fmla="*/ 0 h 32"/>
                  <a:gd name="T2" fmla="*/ 3 w 36"/>
                  <a:gd name="T3" fmla="*/ 31 h 32"/>
                  <a:gd name="T4" fmla="*/ 36 w 36"/>
                  <a:gd name="T5" fmla="*/ 0 h 32"/>
                </a:gdLst>
                <a:ahLst/>
                <a:cxnLst>
                  <a:cxn ang="0">
                    <a:pos x="T0" y="T1"/>
                  </a:cxn>
                  <a:cxn ang="0">
                    <a:pos x="T2" y="T3"/>
                  </a:cxn>
                  <a:cxn ang="0">
                    <a:pos x="T4" y="T5"/>
                  </a:cxn>
                </a:cxnLst>
                <a:rect l="0" t="0" r="r" b="b"/>
                <a:pathLst>
                  <a:path w="36" h="32">
                    <a:moveTo>
                      <a:pt x="36" y="0"/>
                    </a:moveTo>
                    <a:cubicBezTo>
                      <a:pt x="36" y="0"/>
                      <a:pt x="5" y="30"/>
                      <a:pt x="3" y="31"/>
                    </a:cubicBezTo>
                    <a:cubicBezTo>
                      <a:pt x="0" y="32"/>
                      <a:pt x="21" y="8"/>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grpSp>
      </p:grpSp>
      <p:grpSp>
        <p:nvGrpSpPr>
          <p:cNvPr id="36" name="Group 37"/>
          <p:cNvGrpSpPr>
            <a:grpSpLocks noChangeAspect="1"/>
          </p:cNvGrpSpPr>
          <p:nvPr/>
        </p:nvGrpSpPr>
        <p:grpSpPr bwMode="auto">
          <a:xfrm>
            <a:off x="3403197" y="1417340"/>
            <a:ext cx="2208313" cy="2671983"/>
            <a:chOff x="2250" y="790"/>
            <a:chExt cx="1205" cy="1458"/>
          </a:xfrm>
          <a:solidFill>
            <a:srgbClr val="0070C0"/>
          </a:solidFill>
        </p:grpSpPr>
        <p:sp>
          <p:nvSpPr>
            <p:cNvPr id="37" name="Rectangle 38"/>
            <p:cNvSpPr>
              <a:spLocks noChangeArrowheads="1"/>
            </p:cNvSpPr>
            <p:nvPr/>
          </p:nvSpPr>
          <p:spPr bwMode="auto">
            <a:xfrm>
              <a:off x="2847" y="1827"/>
              <a:ext cx="12" cy="3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38" name="Freeform 39"/>
            <p:cNvSpPr>
              <a:spLocks/>
            </p:cNvSpPr>
            <p:nvPr/>
          </p:nvSpPr>
          <p:spPr bwMode="auto">
            <a:xfrm>
              <a:off x="2852" y="2189"/>
              <a:ext cx="170" cy="19"/>
            </a:xfrm>
            <a:custGeom>
              <a:avLst/>
              <a:gdLst>
                <a:gd name="T0" fmla="*/ 170 w 170"/>
                <a:gd name="T1" fmla="*/ 19 h 19"/>
                <a:gd name="T2" fmla="*/ 0 w 170"/>
                <a:gd name="T3" fmla="*/ 12 h 19"/>
                <a:gd name="T4" fmla="*/ 0 w 170"/>
                <a:gd name="T5" fmla="*/ 0 h 19"/>
                <a:gd name="T6" fmla="*/ 170 w 170"/>
                <a:gd name="T7" fmla="*/ 7 h 19"/>
                <a:gd name="T8" fmla="*/ 170 w 170"/>
                <a:gd name="T9" fmla="*/ 19 h 19"/>
              </a:gdLst>
              <a:ahLst/>
              <a:cxnLst>
                <a:cxn ang="0">
                  <a:pos x="T0" y="T1"/>
                </a:cxn>
                <a:cxn ang="0">
                  <a:pos x="T2" y="T3"/>
                </a:cxn>
                <a:cxn ang="0">
                  <a:pos x="T4" y="T5"/>
                </a:cxn>
                <a:cxn ang="0">
                  <a:pos x="T6" y="T7"/>
                </a:cxn>
                <a:cxn ang="0">
                  <a:pos x="T8" y="T9"/>
                </a:cxn>
              </a:cxnLst>
              <a:rect l="0" t="0" r="r" b="b"/>
              <a:pathLst>
                <a:path w="170" h="19">
                  <a:moveTo>
                    <a:pt x="170" y="19"/>
                  </a:moveTo>
                  <a:lnTo>
                    <a:pt x="0" y="12"/>
                  </a:lnTo>
                  <a:lnTo>
                    <a:pt x="0" y="0"/>
                  </a:lnTo>
                  <a:lnTo>
                    <a:pt x="170" y="7"/>
                  </a:lnTo>
                  <a:lnTo>
                    <a:pt x="17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39" name="Freeform 40"/>
            <p:cNvSpPr>
              <a:spLocks/>
            </p:cNvSpPr>
            <p:nvPr/>
          </p:nvSpPr>
          <p:spPr bwMode="auto">
            <a:xfrm>
              <a:off x="2725" y="2028"/>
              <a:ext cx="130" cy="170"/>
            </a:xfrm>
            <a:custGeom>
              <a:avLst/>
              <a:gdLst>
                <a:gd name="T0" fmla="*/ 120 w 130"/>
                <a:gd name="T1" fmla="*/ 170 h 170"/>
                <a:gd name="T2" fmla="*/ 0 w 130"/>
                <a:gd name="T3" fmla="*/ 7 h 170"/>
                <a:gd name="T4" fmla="*/ 9 w 130"/>
                <a:gd name="T5" fmla="*/ 0 h 170"/>
                <a:gd name="T6" fmla="*/ 130 w 130"/>
                <a:gd name="T7" fmla="*/ 163 h 170"/>
                <a:gd name="T8" fmla="*/ 120 w 130"/>
                <a:gd name="T9" fmla="*/ 170 h 170"/>
              </a:gdLst>
              <a:ahLst/>
              <a:cxnLst>
                <a:cxn ang="0">
                  <a:pos x="T0" y="T1"/>
                </a:cxn>
                <a:cxn ang="0">
                  <a:pos x="T2" y="T3"/>
                </a:cxn>
                <a:cxn ang="0">
                  <a:pos x="T4" y="T5"/>
                </a:cxn>
                <a:cxn ang="0">
                  <a:pos x="T6" y="T7"/>
                </a:cxn>
                <a:cxn ang="0">
                  <a:pos x="T8" y="T9"/>
                </a:cxn>
              </a:cxnLst>
              <a:rect l="0" t="0" r="r" b="b"/>
              <a:pathLst>
                <a:path w="130" h="170">
                  <a:moveTo>
                    <a:pt x="120" y="170"/>
                  </a:moveTo>
                  <a:lnTo>
                    <a:pt x="0" y="7"/>
                  </a:lnTo>
                  <a:lnTo>
                    <a:pt x="9" y="0"/>
                  </a:lnTo>
                  <a:lnTo>
                    <a:pt x="130" y="163"/>
                  </a:lnTo>
                  <a:lnTo>
                    <a:pt x="120"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40" name="Freeform 41"/>
            <p:cNvSpPr>
              <a:spLocks/>
            </p:cNvSpPr>
            <p:nvPr/>
          </p:nvSpPr>
          <p:spPr bwMode="auto">
            <a:xfrm>
              <a:off x="2845" y="2047"/>
              <a:ext cx="191" cy="151"/>
            </a:xfrm>
            <a:custGeom>
              <a:avLst/>
              <a:gdLst>
                <a:gd name="T0" fmla="*/ 7 w 191"/>
                <a:gd name="T1" fmla="*/ 151 h 151"/>
                <a:gd name="T2" fmla="*/ 0 w 191"/>
                <a:gd name="T3" fmla="*/ 142 h 151"/>
                <a:gd name="T4" fmla="*/ 184 w 191"/>
                <a:gd name="T5" fmla="*/ 0 h 151"/>
                <a:gd name="T6" fmla="*/ 191 w 191"/>
                <a:gd name="T7" fmla="*/ 10 h 151"/>
                <a:gd name="T8" fmla="*/ 7 w 191"/>
                <a:gd name="T9" fmla="*/ 151 h 151"/>
              </a:gdLst>
              <a:ahLst/>
              <a:cxnLst>
                <a:cxn ang="0">
                  <a:pos x="T0" y="T1"/>
                </a:cxn>
                <a:cxn ang="0">
                  <a:pos x="T2" y="T3"/>
                </a:cxn>
                <a:cxn ang="0">
                  <a:pos x="T4" y="T5"/>
                </a:cxn>
                <a:cxn ang="0">
                  <a:pos x="T6" y="T7"/>
                </a:cxn>
                <a:cxn ang="0">
                  <a:pos x="T8" y="T9"/>
                </a:cxn>
              </a:cxnLst>
              <a:rect l="0" t="0" r="r" b="b"/>
              <a:pathLst>
                <a:path w="191" h="151">
                  <a:moveTo>
                    <a:pt x="7" y="151"/>
                  </a:moveTo>
                  <a:lnTo>
                    <a:pt x="0" y="142"/>
                  </a:lnTo>
                  <a:lnTo>
                    <a:pt x="184" y="0"/>
                  </a:lnTo>
                  <a:lnTo>
                    <a:pt x="191" y="10"/>
                  </a:lnTo>
                  <a:lnTo>
                    <a:pt x="7"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41" name="Freeform 42"/>
            <p:cNvSpPr>
              <a:spLocks/>
            </p:cNvSpPr>
            <p:nvPr/>
          </p:nvSpPr>
          <p:spPr bwMode="auto">
            <a:xfrm>
              <a:off x="2585" y="2191"/>
              <a:ext cx="265" cy="19"/>
            </a:xfrm>
            <a:custGeom>
              <a:avLst/>
              <a:gdLst>
                <a:gd name="T0" fmla="*/ 0 w 265"/>
                <a:gd name="T1" fmla="*/ 19 h 19"/>
                <a:gd name="T2" fmla="*/ 0 w 265"/>
                <a:gd name="T3" fmla="*/ 7 h 19"/>
                <a:gd name="T4" fmla="*/ 265 w 265"/>
                <a:gd name="T5" fmla="*/ 0 h 19"/>
                <a:gd name="T6" fmla="*/ 265 w 265"/>
                <a:gd name="T7" fmla="*/ 12 h 19"/>
                <a:gd name="T8" fmla="*/ 0 w 265"/>
                <a:gd name="T9" fmla="*/ 19 h 19"/>
              </a:gdLst>
              <a:ahLst/>
              <a:cxnLst>
                <a:cxn ang="0">
                  <a:pos x="T0" y="T1"/>
                </a:cxn>
                <a:cxn ang="0">
                  <a:pos x="T2" y="T3"/>
                </a:cxn>
                <a:cxn ang="0">
                  <a:pos x="T4" y="T5"/>
                </a:cxn>
                <a:cxn ang="0">
                  <a:pos x="T6" y="T7"/>
                </a:cxn>
                <a:cxn ang="0">
                  <a:pos x="T8" y="T9"/>
                </a:cxn>
              </a:cxnLst>
              <a:rect l="0" t="0" r="r" b="b"/>
              <a:pathLst>
                <a:path w="265" h="19">
                  <a:moveTo>
                    <a:pt x="0" y="19"/>
                  </a:moveTo>
                  <a:lnTo>
                    <a:pt x="0" y="7"/>
                  </a:lnTo>
                  <a:lnTo>
                    <a:pt x="265" y="0"/>
                  </a:lnTo>
                  <a:lnTo>
                    <a:pt x="265" y="12"/>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42" name="Freeform 43"/>
            <p:cNvSpPr>
              <a:spLocks/>
            </p:cNvSpPr>
            <p:nvPr/>
          </p:nvSpPr>
          <p:spPr bwMode="auto">
            <a:xfrm>
              <a:off x="2524" y="2005"/>
              <a:ext cx="66" cy="201"/>
            </a:xfrm>
            <a:custGeom>
              <a:avLst/>
              <a:gdLst>
                <a:gd name="T0" fmla="*/ 54 w 66"/>
                <a:gd name="T1" fmla="*/ 201 h 201"/>
                <a:gd name="T2" fmla="*/ 0 w 66"/>
                <a:gd name="T3" fmla="*/ 2 h 201"/>
                <a:gd name="T4" fmla="*/ 12 w 66"/>
                <a:gd name="T5" fmla="*/ 0 h 201"/>
                <a:gd name="T6" fmla="*/ 66 w 66"/>
                <a:gd name="T7" fmla="*/ 198 h 201"/>
                <a:gd name="T8" fmla="*/ 54 w 66"/>
                <a:gd name="T9" fmla="*/ 201 h 201"/>
              </a:gdLst>
              <a:ahLst/>
              <a:cxnLst>
                <a:cxn ang="0">
                  <a:pos x="T0" y="T1"/>
                </a:cxn>
                <a:cxn ang="0">
                  <a:pos x="T2" y="T3"/>
                </a:cxn>
                <a:cxn ang="0">
                  <a:pos x="T4" y="T5"/>
                </a:cxn>
                <a:cxn ang="0">
                  <a:pos x="T6" y="T7"/>
                </a:cxn>
                <a:cxn ang="0">
                  <a:pos x="T8" y="T9"/>
                </a:cxn>
              </a:cxnLst>
              <a:rect l="0" t="0" r="r" b="b"/>
              <a:pathLst>
                <a:path w="66" h="201">
                  <a:moveTo>
                    <a:pt x="54" y="201"/>
                  </a:moveTo>
                  <a:lnTo>
                    <a:pt x="0" y="2"/>
                  </a:lnTo>
                  <a:lnTo>
                    <a:pt x="12" y="0"/>
                  </a:lnTo>
                  <a:lnTo>
                    <a:pt x="66" y="198"/>
                  </a:lnTo>
                  <a:lnTo>
                    <a:pt x="54"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43" name="Freeform 44"/>
            <p:cNvSpPr>
              <a:spLocks/>
            </p:cNvSpPr>
            <p:nvPr/>
          </p:nvSpPr>
          <p:spPr bwMode="auto">
            <a:xfrm>
              <a:off x="2578" y="2031"/>
              <a:ext cx="154" cy="175"/>
            </a:xfrm>
            <a:custGeom>
              <a:avLst/>
              <a:gdLst>
                <a:gd name="T0" fmla="*/ 9 w 154"/>
                <a:gd name="T1" fmla="*/ 175 h 175"/>
                <a:gd name="T2" fmla="*/ 0 w 154"/>
                <a:gd name="T3" fmla="*/ 167 h 175"/>
                <a:gd name="T4" fmla="*/ 147 w 154"/>
                <a:gd name="T5" fmla="*/ 0 h 175"/>
                <a:gd name="T6" fmla="*/ 154 w 154"/>
                <a:gd name="T7" fmla="*/ 7 h 175"/>
                <a:gd name="T8" fmla="*/ 9 w 154"/>
                <a:gd name="T9" fmla="*/ 175 h 175"/>
              </a:gdLst>
              <a:ahLst/>
              <a:cxnLst>
                <a:cxn ang="0">
                  <a:pos x="T0" y="T1"/>
                </a:cxn>
                <a:cxn ang="0">
                  <a:pos x="T2" y="T3"/>
                </a:cxn>
                <a:cxn ang="0">
                  <a:pos x="T4" y="T5"/>
                </a:cxn>
                <a:cxn ang="0">
                  <a:pos x="T6" y="T7"/>
                </a:cxn>
                <a:cxn ang="0">
                  <a:pos x="T8" y="T9"/>
                </a:cxn>
              </a:cxnLst>
              <a:rect l="0" t="0" r="r" b="b"/>
              <a:pathLst>
                <a:path w="154" h="175">
                  <a:moveTo>
                    <a:pt x="9" y="175"/>
                  </a:moveTo>
                  <a:lnTo>
                    <a:pt x="0" y="167"/>
                  </a:lnTo>
                  <a:lnTo>
                    <a:pt x="147" y="0"/>
                  </a:lnTo>
                  <a:lnTo>
                    <a:pt x="154" y="7"/>
                  </a:lnTo>
                  <a:lnTo>
                    <a:pt x="9"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44" name="Freeform 45"/>
            <p:cNvSpPr>
              <a:spLocks/>
            </p:cNvSpPr>
            <p:nvPr/>
          </p:nvSpPr>
          <p:spPr bwMode="auto">
            <a:xfrm>
              <a:off x="2526" y="2000"/>
              <a:ext cx="203" cy="35"/>
            </a:xfrm>
            <a:custGeom>
              <a:avLst/>
              <a:gdLst>
                <a:gd name="T0" fmla="*/ 203 w 203"/>
                <a:gd name="T1" fmla="*/ 35 h 35"/>
                <a:gd name="T2" fmla="*/ 0 w 203"/>
                <a:gd name="T3" fmla="*/ 9 h 35"/>
                <a:gd name="T4" fmla="*/ 2 w 203"/>
                <a:gd name="T5" fmla="*/ 0 h 35"/>
                <a:gd name="T6" fmla="*/ 203 w 203"/>
                <a:gd name="T7" fmla="*/ 26 h 35"/>
                <a:gd name="T8" fmla="*/ 203 w 203"/>
                <a:gd name="T9" fmla="*/ 35 h 35"/>
              </a:gdLst>
              <a:ahLst/>
              <a:cxnLst>
                <a:cxn ang="0">
                  <a:pos x="T0" y="T1"/>
                </a:cxn>
                <a:cxn ang="0">
                  <a:pos x="T2" y="T3"/>
                </a:cxn>
                <a:cxn ang="0">
                  <a:pos x="T4" y="T5"/>
                </a:cxn>
                <a:cxn ang="0">
                  <a:pos x="T6" y="T7"/>
                </a:cxn>
                <a:cxn ang="0">
                  <a:pos x="T8" y="T9"/>
                </a:cxn>
              </a:cxnLst>
              <a:rect l="0" t="0" r="r" b="b"/>
              <a:pathLst>
                <a:path w="203" h="35">
                  <a:moveTo>
                    <a:pt x="203" y="35"/>
                  </a:moveTo>
                  <a:lnTo>
                    <a:pt x="0" y="9"/>
                  </a:lnTo>
                  <a:lnTo>
                    <a:pt x="2" y="0"/>
                  </a:lnTo>
                  <a:lnTo>
                    <a:pt x="203" y="26"/>
                  </a:lnTo>
                  <a:lnTo>
                    <a:pt x="20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45" name="Freeform 46"/>
            <p:cNvSpPr>
              <a:spLocks/>
            </p:cNvSpPr>
            <p:nvPr/>
          </p:nvSpPr>
          <p:spPr bwMode="auto">
            <a:xfrm>
              <a:off x="2725" y="1827"/>
              <a:ext cx="132" cy="206"/>
            </a:xfrm>
            <a:custGeom>
              <a:avLst/>
              <a:gdLst>
                <a:gd name="T0" fmla="*/ 9 w 132"/>
                <a:gd name="T1" fmla="*/ 206 h 206"/>
                <a:gd name="T2" fmla="*/ 0 w 132"/>
                <a:gd name="T3" fmla="*/ 199 h 206"/>
                <a:gd name="T4" fmla="*/ 122 w 132"/>
                <a:gd name="T5" fmla="*/ 0 h 206"/>
                <a:gd name="T6" fmla="*/ 132 w 132"/>
                <a:gd name="T7" fmla="*/ 8 h 206"/>
                <a:gd name="T8" fmla="*/ 9 w 132"/>
                <a:gd name="T9" fmla="*/ 206 h 206"/>
              </a:gdLst>
              <a:ahLst/>
              <a:cxnLst>
                <a:cxn ang="0">
                  <a:pos x="T0" y="T1"/>
                </a:cxn>
                <a:cxn ang="0">
                  <a:pos x="T2" y="T3"/>
                </a:cxn>
                <a:cxn ang="0">
                  <a:pos x="T4" y="T5"/>
                </a:cxn>
                <a:cxn ang="0">
                  <a:pos x="T6" y="T7"/>
                </a:cxn>
                <a:cxn ang="0">
                  <a:pos x="T8" y="T9"/>
                </a:cxn>
              </a:cxnLst>
              <a:rect l="0" t="0" r="r" b="b"/>
              <a:pathLst>
                <a:path w="132" h="206">
                  <a:moveTo>
                    <a:pt x="9" y="206"/>
                  </a:moveTo>
                  <a:lnTo>
                    <a:pt x="0" y="199"/>
                  </a:lnTo>
                  <a:lnTo>
                    <a:pt x="122" y="0"/>
                  </a:lnTo>
                  <a:lnTo>
                    <a:pt x="132" y="8"/>
                  </a:lnTo>
                  <a:lnTo>
                    <a:pt x="9"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46" name="Freeform 47"/>
            <p:cNvSpPr>
              <a:spLocks/>
            </p:cNvSpPr>
            <p:nvPr/>
          </p:nvSpPr>
          <p:spPr bwMode="auto">
            <a:xfrm>
              <a:off x="3027" y="1939"/>
              <a:ext cx="156" cy="118"/>
            </a:xfrm>
            <a:custGeom>
              <a:avLst/>
              <a:gdLst>
                <a:gd name="T0" fmla="*/ 7 w 156"/>
                <a:gd name="T1" fmla="*/ 118 h 118"/>
                <a:gd name="T2" fmla="*/ 0 w 156"/>
                <a:gd name="T3" fmla="*/ 108 h 118"/>
                <a:gd name="T4" fmla="*/ 149 w 156"/>
                <a:gd name="T5" fmla="*/ 0 h 118"/>
                <a:gd name="T6" fmla="*/ 156 w 156"/>
                <a:gd name="T7" fmla="*/ 7 h 118"/>
                <a:gd name="T8" fmla="*/ 7 w 156"/>
                <a:gd name="T9" fmla="*/ 118 h 118"/>
              </a:gdLst>
              <a:ahLst/>
              <a:cxnLst>
                <a:cxn ang="0">
                  <a:pos x="T0" y="T1"/>
                </a:cxn>
                <a:cxn ang="0">
                  <a:pos x="T2" y="T3"/>
                </a:cxn>
                <a:cxn ang="0">
                  <a:pos x="T4" y="T5"/>
                </a:cxn>
                <a:cxn ang="0">
                  <a:pos x="T6" y="T7"/>
                </a:cxn>
                <a:cxn ang="0">
                  <a:pos x="T8" y="T9"/>
                </a:cxn>
              </a:cxnLst>
              <a:rect l="0" t="0" r="r" b="b"/>
              <a:pathLst>
                <a:path w="156" h="118">
                  <a:moveTo>
                    <a:pt x="7" y="118"/>
                  </a:moveTo>
                  <a:lnTo>
                    <a:pt x="0" y="108"/>
                  </a:lnTo>
                  <a:lnTo>
                    <a:pt x="149" y="0"/>
                  </a:lnTo>
                  <a:lnTo>
                    <a:pt x="156" y="7"/>
                  </a:lnTo>
                  <a:lnTo>
                    <a:pt x="7"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47" name="Freeform 48"/>
            <p:cNvSpPr>
              <a:spLocks/>
            </p:cNvSpPr>
            <p:nvPr/>
          </p:nvSpPr>
          <p:spPr bwMode="auto">
            <a:xfrm>
              <a:off x="3018" y="2054"/>
              <a:ext cx="18" cy="144"/>
            </a:xfrm>
            <a:custGeom>
              <a:avLst/>
              <a:gdLst>
                <a:gd name="T0" fmla="*/ 11 w 18"/>
                <a:gd name="T1" fmla="*/ 144 h 144"/>
                <a:gd name="T2" fmla="*/ 0 w 18"/>
                <a:gd name="T3" fmla="*/ 144 h 144"/>
                <a:gd name="T4" fmla="*/ 7 w 18"/>
                <a:gd name="T5" fmla="*/ 0 h 144"/>
                <a:gd name="T6" fmla="*/ 18 w 18"/>
                <a:gd name="T7" fmla="*/ 0 h 144"/>
                <a:gd name="T8" fmla="*/ 11 w 18"/>
                <a:gd name="T9" fmla="*/ 144 h 144"/>
              </a:gdLst>
              <a:ahLst/>
              <a:cxnLst>
                <a:cxn ang="0">
                  <a:pos x="T0" y="T1"/>
                </a:cxn>
                <a:cxn ang="0">
                  <a:pos x="T2" y="T3"/>
                </a:cxn>
                <a:cxn ang="0">
                  <a:pos x="T4" y="T5"/>
                </a:cxn>
                <a:cxn ang="0">
                  <a:pos x="T6" y="T7"/>
                </a:cxn>
                <a:cxn ang="0">
                  <a:pos x="T8" y="T9"/>
                </a:cxn>
              </a:cxnLst>
              <a:rect l="0" t="0" r="r" b="b"/>
              <a:pathLst>
                <a:path w="18" h="144">
                  <a:moveTo>
                    <a:pt x="11" y="144"/>
                  </a:moveTo>
                  <a:lnTo>
                    <a:pt x="0" y="144"/>
                  </a:lnTo>
                  <a:lnTo>
                    <a:pt x="7" y="0"/>
                  </a:lnTo>
                  <a:lnTo>
                    <a:pt x="18" y="0"/>
                  </a:lnTo>
                  <a:lnTo>
                    <a:pt x="11"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48" name="Freeform 49"/>
            <p:cNvSpPr>
              <a:spLocks/>
            </p:cNvSpPr>
            <p:nvPr/>
          </p:nvSpPr>
          <p:spPr bwMode="auto">
            <a:xfrm>
              <a:off x="2732" y="2021"/>
              <a:ext cx="297" cy="40"/>
            </a:xfrm>
            <a:custGeom>
              <a:avLst/>
              <a:gdLst>
                <a:gd name="T0" fmla="*/ 297 w 297"/>
                <a:gd name="T1" fmla="*/ 40 h 40"/>
                <a:gd name="T2" fmla="*/ 0 w 297"/>
                <a:gd name="T3" fmla="*/ 10 h 40"/>
                <a:gd name="T4" fmla="*/ 0 w 297"/>
                <a:gd name="T5" fmla="*/ 0 h 40"/>
                <a:gd name="T6" fmla="*/ 297 w 297"/>
                <a:gd name="T7" fmla="*/ 29 h 40"/>
                <a:gd name="T8" fmla="*/ 297 w 297"/>
                <a:gd name="T9" fmla="*/ 40 h 40"/>
              </a:gdLst>
              <a:ahLst/>
              <a:cxnLst>
                <a:cxn ang="0">
                  <a:pos x="T0" y="T1"/>
                </a:cxn>
                <a:cxn ang="0">
                  <a:pos x="T2" y="T3"/>
                </a:cxn>
                <a:cxn ang="0">
                  <a:pos x="T4" y="T5"/>
                </a:cxn>
                <a:cxn ang="0">
                  <a:pos x="T6" y="T7"/>
                </a:cxn>
                <a:cxn ang="0">
                  <a:pos x="T8" y="T9"/>
                </a:cxn>
              </a:cxnLst>
              <a:rect l="0" t="0" r="r" b="b"/>
              <a:pathLst>
                <a:path w="297" h="40">
                  <a:moveTo>
                    <a:pt x="297" y="40"/>
                  </a:moveTo>
                  <a:lnTo>
                    <a:pt x="0" y="10"/>
                  </a:lnTo>
                  <a:lnTo>
                    <a:pt x="0" y="0"/>
                  </a:lnTo>
                  <a:lnTo>
                    <a:pt x="297" y="29"/>
                  </a:lnTo>
                  <a:lnTo>
                    <a:pt x="29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49" name="Freeform 50"/>
            <p:cNvSpPr>
              <a:spLocks/>
            </p:cNvSpPr>
            <p:nvPr/>
          </p:nvSpPr>
          <p:spPr bwMode="auto">
            <a:xfrm>
              <a:off x="3022" y="1853"/>
              <a:ext cx="14" cy="199"/>
            </a:xfrm>
            <a:custGeom>
              <a:avLst/>
              <a:gdLst>
                <a:gd name="T0" fmla="*/ 3 w 14"/>
                <a:gd name="T1" fmla="*/ 199 h 199"/>
                <a:gd name="T2" fmla="*/ 0 w 14"/>
                <a:gd name="T3" fmla="*/ 0 h 199"/>
                <a:gd name="T4" fmla="*/ 12 w 14"/>
                <a:gd name="T5" fmla="*/ 0 h 199"/>
                <a:gd name="T6" fmla="*/ 14 w 14"/>
                <a:gd name="T7" fmla="*/ 199 h 199"/>
                <a:gd name="T8" fmla="*/ 3 w 14"/>
                <a:gd name="T9" fmla="*/ 199 h 199"/>
              </a:gdLst>
              <a:ahLst/>
              <a:cxnLst>
                <a:cxn ang="0">
                  <a:pos x="T0" y="T1"/>
                </a:cxn>
                <a:cxn ang="0">
                  <a:pos x="T2" y="T3"/>
                </a:cxn>
                <a:cxn ang="0">
                  <a:pos x="T4" y="T5"/>
                </a:cxn>
                <a:cxn ang="0">
                  <a:pos x="T6" y="T7"/>
                </a:cxn>
                <a:cxn ang="0">
                  <a:pos x="T8" y="T9"/>
                </a:cxn>
              </a:cxnLst>
              <a:rect l="0" t="0" r="r" b="b"/>
              <a:pathLst>
                <a:path w="14" h="199">
                  <a:moveTo>
                    <a:pt x="3" y="199"/>
                  </a:moveTo>
                  <a:lnTo>
                    <a:pt x="0" y="0"/>
                  </a:lnTo>
                  <a:lnTo>
                    <a:pt x="12" y="0"/>
                  </a:lnTo>
                  <a:lnTo>
                    <a:pt x="14" y="199"/>
                  </a:lnTo>
                  <a:lnTo>
                    <a:pt x="3"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50" name="Freeform 51"/>
            <p:cNvSpPr>
              <a:spLocks/>
            </p:cNvSpPr>
            <p:nvPr/>
          </p:nvSpPr>
          <p:spPr bwMode="auto">
            <a:xfrm>
              <a:off x="3027" y="2042"/>
              <a:ext cx="123" cy="133"/>
            </a:xfrm>
            <a:custGeom>
              <a:avLst/>
              <a:gdLst>
                <a:gd name="T0" fmla="*/ 49 w 52"/>
                <a:gd name="T1" fmla="*/ 56 h 56"/>
                <a:gd name="T2" fmla="*/ 0 w 52"/>
                <a:gd name="T3" fmla="*/ 2 h 56"/>
                <a:gd name="T4" fmla="*/ 4 w 52"/>
                <a:gd name="T5" fmla="*/ 0 h 56"/>
                <a:gd name="T6" fmla="*/ 2 w 52"/>
                <a:gd name="T7" fmla="*/ 1 h 56"/>
                <a:gd name="T8" fmla="*/ 4 w 52"/>
                <a:gd name="T9" fmla="*/ 0 h 56"/>
                <a:gd name="T10" fmla="*/ 52 w 52"/>
                <a:gd name="T11" fmla="*/ 53 h 56"/>
                <a:gd name="T12" fmla="*/ 49 w 5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51" name="Freeform 52"/>
            <p:cNvSpPr>
              <a:spLocks/>
            </p:cNvSpPr>
            <p:nvPr/>
          </p:nvSpPr>
          <p:spPr bwMode="auto">
            <a:xfrm>
              <a:off x="3025" y="2168"/>
              <a:ext cx="123" cy="40"/>
            </a:xfrm>
            <a:custGeom>
              <a:avLst/>
              <a:gdLst>
                <a:gd name="T0" fmla="*/ 2 w 123"/>
                <a:gd name="T1" fmla="*/ 40 h 40"/>
                <a:gd name="T2" fmla="*/ 0 w 123"/>
                <a:gd name="T3" fmla="*/ 30 h 40"/>
                <a:gd name="T4" fmla="*/ 120 w 123"/>
                <a:gd name="T5" fmla="*/ 0 h 40"/>
                <a:gd name="T6" fmla="*/ 123 w 123"/>
                <a:gd name="T7" fmla="*/ 12 h 40"/>
                <a:gd name="T8" fmla="*/ 2 w 123"/>
                <a:gd name="T9" fmla="*/ 40 h 40"/>
              </a:gdLst>
              <a:ahLst/>
              <a:cxnLst>
                <a:cxn ang="0">
                  <a:pos x="T0" y="T1"/>
                </a:cxn>
                <a:cxn ang="0">
                  <a:pos x="T2" y="T3"/>
                </a:cxn>
                <a:cxn ang="0">
                  <a:pos x="T4" y="T5"/>
                </a:cxn>
                <a:cxn ang="0">
                  <a:pos x="T6" y="T7"/>
                </a:cxn>
                <a:cxn ang="0">
                  <a:pos x="T8" y="T9"/>
                </a:cxn>
              </a:cxnLst>
              <a:rect l="0" t="0" r="r" b="b"/>
              <a:pathLst>
                <a:path w="123" h="40">
                  <a:moveTo>
                    <a:pt x="2" y="40"/>
                  </a:moveTo>
                  <a:lnTo>
                    <a:pt x="0" y="30"/>
                  </a:lnTo>
                  <a:lnTo>
                    <a:pt x="120" y="0"/>
                  </a:lnTo>
                  <a:lnTo>
                    <a:pt x="123" y="12"/>
                  </a:lnTo>
                  <a:lnTo>
                    <a:pt x="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52" name="Freeform 53"/>
            <p:cNvSpPr>
              <a:spLocks/>
            </p:cNvSpPr>
            <p:nvPr/>
          </p:nvSpPr>
          <p:spPr bwMode="auto">
            <a:xfrm>
              <a:off x="3145" y="1943"/>
              <a:ext cx="38" cy="232"/>
            </a:xfrm>
            <a:custGeom>
              <a:avLst/>
              <a:gdLst>
                <a:gd name="T0" fmla="*/ 10 w 38"/>
                <a:gd name="T1" fmla="*/ 232 h 232"/>
                <a:gd name="T2" fmla="*/ 0 w 38"/>
                <a:gd name="T3" fmla="*/ 232 h 232"/>
                <a:gd name="T4" fmla="*/ 26 w 38"/>
                <a:gd name="T5" fmla="*/ 0 h 232"/>
                <a:gd name="T6" fmla="*/ 38 w 38"/>
                <a:gd name="T7" fmla="*/ 0 h 232"/>
                <a:gd name="T8" fmla="*/ 10 w 38"/>
                <a:gd name="T9" fmla="*/ 232 h 232"/>
              </a:gdLst>
              <a:ahLst/>
              <a:cxnLst>
                <a:cxn ang="0">
                  <a:pos x="T0" y="T1"/>
                </a:cxn>
                <a:cxn ang="0">
                  <a:pos x="T2" y="T3"/>
                </a:cxn>
                <a:cxn ang="0">
                  <a:pos x="T4" y="T5"/>
                </a:cxn>
                <a:cxn ang="0">
                  <a:pos x="T6" y="T7"/>
                </a:cxn>
                <a:cxn ang="0">
                  <a:pos x="T8" y="T9"/>
                </a:cxn>
              </a:cxnLst>
              <a:rect l="0" t="0" r="r" b="b"/>
              <a:pathLst>
                <a:path w="38" h="232">
                  <a:moveTo>
                    <a:pt x="10" y="232"/>
                  </a:moveTo>
                  <a:lnTo>
                    <a:pt x="0" y="232"/>
                  </a:lnTo>
                  <a:lnTo>
                    <a:pt x="26" y="0"/>
                  </a:lnTo>
                  <a:lnTo>
                    <a:pt x="38" y="0"/>
                  </a:lnTo>
                  <a:lnTo>
                    <a:pt x="10"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53" name="Freeform 54"/>
            <p:cNvSpPr>
              <a:spLocks/>
            </p:cNvSpPr>
            <p:nvPr/>
          </p:nvSpPr>
          <p:spPr bwMode="auto">
            <a:xfrm>
              <a:off x="3174" y="1733"/>
              <a:ext cx="111" cy="215"/>
            </a:xfrm>
            <a:custGeom>
              <a:avLst/>
              <a:gdLst>
                <a:gd name="T0" fmla="*/ 9 w 111"/>
                <a:gd name="T1" fmla="*/ 215 h 215"/>
                <a:gd name="T2" fmla="*/ 0 w 111"/>
                <a:gd name="T3" fmla="*/ 210 h 215"/>
                <a:gd name="T4" fmla="*/ 101 w 111"/>
                <a:gd name="T5" fmla="*/ 0 h 215"/>
                <a:gd name="T6" fmla="*/ 111 w 111"/>
                <a:gd name="T7" fmla="*/ 7 h 215"/>
                <a:gd name="T8" fmla="*/ 9 w 111"/>
                <a:gd name="T9" fmla="*/ 215 h 215"/>
              </a:gdLst>
              <a:ahLst/>
              <a:cxnLst>
                <a:cxn ang="0">
                  <a:pos x="T0" y="T1"/>
                </a:cxn>
                <a:cxn ang="0">
                  <a:pos x="T2" y="T3"/>
                </a:cxn>
                <a:cxn ang="0">
                  <a:pos x="T4" y="T5"/>
                </a:cxn>
                <a:cxn ang="0">
                  <a:pos x="T6" y="T7"/>
                </a:cxn>
                <a:cxn ang="0">
                  <a:pos x="T8" y="T9"/>
                </a:cxn>
              </a:cxnLst>
              <a:rect l="0" t="0" r="r" b="b"/>
              <a:pathLst>
                <a:path w="111" h="215">
                  <a:moveTo>
                    <a:pt x="9" y="215"/>
                  </a:moveTo>
                  <a:lnTo>
                    <a:pt x="0" y="210"/>
                  </a:lnTo>
                  <a:lnTo>
                    <a:pt x="101" y="0"/>
                  </a:lnTo>
                  <a:lnTo>
                    <a:pt x="111" y="7"/>
                  </a:lnTo>
                  <a:lnTo>
                    <a:pt x="9"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54" name="Freeform 55"/>
            <p:cNvSpPr>
              <a:spLocks/>
            </p:cNvSpPr>
            <p:nvPr/>
          </p:nvSpPr>
          <p:spPr bwMode="auto">
            <a:xfrm>
              <a:off x="3273" y="1478"/>
              <a:ext cx="132" cy="262"/>
            </a:xfrm>
            <a:custGeom>
              <a:avLst/>
              <a:gdLst>
                <a:gd name="T0" fmla="*/ 12 w 132"/>
                <a:gd name="T1" fmla="*/ 262 h 262"/>
                <a:gd name="T2" fmla="*/ 0 w 132"/>
                <a:gd name="T3" fmla="*/ 257 h 262"/>
                <a:gd name="T4" fmla="*/ 123 w 132"/>
                <a:gd name="T5" fmla="*/ 0 h 262"/>
                <a:gd name="T6" fmla="*/ 132 w 132"/>
                <a:gd name="T7" fmla="*/ 5 h 262"/>
                <a:gd name="T8" fmla="*/ 12 w 132"/>
                <a:gd name="T9" fmla="*/ 262 h 262"/>
              </a:gdLst>
              <a:ahLst/>
              <a:cxnLst>
                <a:cxn ang="0">
                  <a:pos x="T0" y="T1"/>
                </a:cxn>
                <a:cxn ang="0">
                  <a:pos x="T2" y="T3"/>
                </a:cxn>
                <a:cxn ang="0">
                  <a:pos x="T4" y="T5"/>
                </a:cxn>
                <a:cxn ang="0">
                  <a:pos x="T6" y="T7"/>
                </a:cxn>
                <a:cxn ang="0">
                  <a:pos x="T8" y="T9"/>
                </a:cxn>
              </a:cxnLst>
              <a:rect l="0" t="0" r="r" b="b"/>
              <a:pathLst>
                <a:path w="132" h="262">
                  <a:moveTo>
                    <a:pt x="12" y="262"/>
                  </a:moveTo>
                  <a:lnTo>
                    <a:pt x="0" y="257"/>
                  </a:lnTo>
                  <a:lnTo>
                    <a:pt x="123" y="0"/>
                  </a:lnTo>
                  <a:lnTo>
                    <a:pt x="132" y="5"/>
                  </a:lnTo>
                  <a:lnTo>
                    <a:pt x="12"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55" name="Freeform 56"/>
            <p:cNvSpPr>
              <a:spLocks/>
            </p:cNvSpPr>
            <p:nvPr/>
          </p:nvSpPr>
          <p:spPr bwMode="auto">
            <a:xfrm>
              <a:off x="3145" y="1591"/>
              <a:ext cx="140" cy="149"/>
            </a:xfrm>
            <a:custGeom>
              <a:avLst/>
              <a:gdLst>
                <a:gd name="T0" fmla="*/ 130 w 140"/>
                <a:gd name="T1" fmla="*/ 149 h 149"/>
                <a:gd name="T2" fmla="*/ 0 w 140"/>
                <a:gd name="T3" fmla="*/ 10 h 149"/>
                <a:gd name="T4" fmla="*/ 7 w 140"/>
                <a:gd name="T5" fmla="*/ 0 h 149"/>
                <a:gd name="T6" fmla="*/ 140 w 140"/>
                <a:gd name="T7" fmla="*/ 142 h 149"/>
                <a:gd name="T8" fmla="*/ 130 w 140"/>
                <a:gd name="T9" fmla="*/ 149 h 149"/>
              </a:gdLst>
              <a:ahLst/>
              <a:cxnLst>
                <a:cxn ang="0">
                  <a:pos x="T0" y="T1"/>
                </a:cxn>
                <a:cxn ang="0">
                  <a:pos x="T2" y="T3"/>
                </a:cxn>
                <a:cxn ang="0">
                  <a:pos x="T4" y="T5"/>
                </a:cxn>
                <a:cxn ang="0">
                  <a:pos x="T6" y="T7"/>
                </a:cxn>
                <a:cxn ang="0">
                  <a:pos x="T8" y="T9"/>
                </a:cxn>
              </a:cxnLst>
              <a:rect l="0" t="0" r="r" b="b"/>
              <a:pathLst>
                <a:path w="140" h="149">
                  <a:moveTo>
                    <a:pt x="130" y="149"/>
                  </a:moveTo>
                  <a:lnTo>
                    <a:pt x="0" y="10"/>
                  </a:lnTo>
                  <a:lnTo>
                    <a:pt x="7" y="0"/>
                  </a:lnTo>
                  <a:lnTo>
                    <a:pt x="140" y="142"/>
                  </a:lnTo>
                  <a:lnTo>
                    <a:pt x="130"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56" name="Freeform 57"/>
            <p:cNvSpPr>
              <a:spLocks/>
            </p:cNvSpPr>
            <p:nvPr/>
          </p:nvSpPr>
          <p:spPr bwMode="auto">
            <a:xfrm>
              <a:off x="3025" y="1591"/>
              <a:ext cx="127" cy="267"/>
            </a:xfrm>
            <a:custGeom>
              <a:avLst/>
              <a:gdLst>
                <a:gd name="T0" fmla="*/ 9 w 127"/>
                <a:gd name="T1" fmla="*/ 267 h 267"/>
                <a:gd name="T2" fmla="*/ 0 w 127"/>
                <a:gd name="T3" fmla="*/ 262 h 267"/>
                <a:gd name="T4" fmla="*/ 118 w 127"/>
                <a:gd name="T5" fmla="*/ 0 h 267"/>
                <a:gd name="T6" fmla="*/ 127 w 127"/>
                <a:gd name="T7" fmla="*/ 5 h 267"/>
                <a:gd name="T8" fmla="*/ 9 w 127"/>
                <a:gd name="T9" fmla="*/ 267 h 267"/>
              </a:gdLst>
              <a:ahLst/>
              <a:cxnLst>
                <a:cxn ang="0">
                  <a:pos x="T0" y="T1"/>
                </a:cxn>
                <a:cxn ang="0">
                  <a:pos x="T2" y="T3"/>
                </a:cxn>
                <a:cxn ang="0">
                  <a:pos x="T4" y="T5"/>
                </a:cxn>
                <a:cxn ang="0">
                  <a:pos x="T6" y="T7"/>
                </a:cxn>
                <a:cxn ang="0">
                  <a:pos x="T8" y="T9"/>
                </a:cxn>
              </a:cxnLst>
              <a:rect l="0" t="0" r="r" b="b"/>
              <a:pathLst>
                <a:path w="127" h="267">
                  <a:moveTo>
                    <a:pt x="9" y="267"/>
                  </a:moveTo>
                  <a:lnTo>
                    <a:pt x="0" y="262"/>
                  </a:lnTo>
                  <a:lnTo>
                    <a:pt x="118" y="0"/>
                  </a:lnTo>
                  <a:lnTo>
                    <a:pt x="127" y="5"/>
                  </a:lnTo>
                  <a:lnTo>
                    <a:pt x="9"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57" name="Freeform 58"/>
            <p:cNvSpPr>
              <a:spLocks/>
            </p:cNvSpPr>
            <p:nvPr/>
          </p:nvSpPr>
          <p:spPr bwMode="auto">
            <a:xfrm>
              <a:off x="2852" y="1823"/>
              <a:ext cx="175" cy="38"/>
            </a:xfrm>
            <a:custGeom>
              <a:avLst/>
              <a:gdLst>
                <a:gd name="T0" fmla="*/ 173 w 175"/>
                <a:gd name="T1" fmla="*/ 38 h 38"/>
                <a:gd name="T2" fmla="*/ 0 w 175"/>
                <a:gd name="T3" fmla="*/ 12 h 38"/>
                <a:gd name="T4" fmla="*/ 3 w 175"/>
                <a:gd name="T5" fmla="*/ 0 h 38"/>
                <a:gd name="T6" fmla="*/ 175 w 175"/>
                <a:gd name="T7" fmla="*/ 26 h 38"/>
                <a:gd name="T8" fmla="*/ 173 w 175"/>
                <a:gd name="T9" fmla="*/ 38 h 38"/>
              </a:gdLst>
              <a:ahLst/>
              <a:cxnLst>
                <a:cxn ang="0">
                  <a:pos x="T0" y="T1"/>
                </a:cxn>
                <a:cxn ang="0">
                  <a:pos x="T2" y="T3"/>
                </a:cxn>
                <a:cxn ang="0">
                  <a:pos x="T4" y="T5"/>
                </a:cxn>
                <a:cxn ang="0">
                  <a:pos x="T6" y="T7"/>
                </a:cxn>
                <a:cxn ang="0">
                  <a:pos x="T8" y="T9"/>
                </a:cxn>
              </a:cxnLst>
              <a:rect l="0" t="0" r="r" b="b"/>
              <a:pathLst>
                <a:path w="175" h="38">
                  <a:moveTo>
                    <a:pt x="173" y="38"/>
                  </a:moveTo>
                  <a:lnTo>
                    <a:pt x="0" y="12"/>
                  </a:lnTo>
                  <a:lnTo>
                    <a:pt x="3" y="0"/>
                  </a:lnTo>
                  <a:lnTo>
                    <a:pt x="175" y="26"/>
                  </a:lnTo>
                  <a:lnTo>
                    <a:pt x="17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58" name="Freeform 59"/>
            <p:cNvSpPr>
              <a:spLocks/>
            </p:cNvSpPr>
            <p:nvPr/>
          </p:nvSpPr>
          <p:spPr bwMode="auto">
            <a:xfrm>
              <a:off x="3027" y="1849"/>
              <a:ext cx="154" cy="97"/>
            </a:xfrm>
            <a:custGeom>
              <a:avLst/>
              <a:gdLst>
                <a:gd name="T0" fmla="*/ 147 w 154"/>
                <a:gd name="T1" fmla="*/ 97 h 97"/>
                <a:gd name="T2" fmla="*/ 0 w 154"/>
                <a:gd name="T3" fmla="*/ 9 h 97"/>
                <a:gd name="T4" fmla="*/ 7 w 154"/>
                <a:gd name="T5" fmla="*/ 0 h 97"/>
                <a:gd name="T6" fmla="*/ 154 w 154"/>
                <a:gd name="T7" fmla="*/ 87 h 97"/>
                <a:gd name="T8" fmla="*/ 147 w 154"/>
                <a:gd name="T9" fmla="*/ 97 h 97"/>
              </a:gdLst>
              <a:ahLst/>
              <a:cxnLst>
                <a:cxn ang="0">
                  <a:pos x="T0" y="T1"/>
                </a:cxn>
                <a:cxn ang="0">
                  <a:pos x="T2" y="T3"/>
                </a:cxn>
                <a:cxn ang="0">
                  <a:pos x="T4" y="T5"/>
                </a:cxn>
                <a:cxn ang="0">
                  <a:pos x="T6" y="T7"/>
                </a:cxn>
                <a:cxn ang="0">
                  <a:pos x="T8" y="T9"/>
                </a:cxn>
              </a:cxnLst>
              <a:rect l="0" t="0" r="r" b="b"/>
              <a:pathLst>
                <a:path w="154" h="97">
                  <a:moveTo>
                    <a:pt x="147" y="97"/>
                  </a:moveTo>
                  <a:lnTo>
                    <a:pt x="0" y="9"/>
                  </a:lnTo>
                  <a:lnTo>
                    <a:pt x="7" y="0"/>
                  </a:lnTo>
                  <a:lnTo>
                    <a:pt x="154" y="87"/>
                  </a:lnTo>
                  <a:lnTo>
                    <a:pt x="14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59" name="Freeform 60"/>
            <p:cNvSpPr>
              <a:spLocks/>
            </p:cNvSpPr>
            <p:nvPr/>
          </p:nvSpPr>
          <p:spPr bwMode="auto">
            <a:xfrm>
              <a:off x="3029" y="1731"/>
              <a:ext cx="251" cy="125"/>
            </a:xfrm>
            <a:custGeom>
              <a:avLst/>
              <a:gdLst>
                <a:gd name="T0" fmla="*/ 5 w 251"/>
                <a:gd name="T1" fmla="*/ 125 h 125"/>
                <a:gd name="T2" fmla="*/ 0 w 251"/>
                <a:gd name="T3" fmla="*/ 115 h 125"/>
                <a:gd name="T4" fmla="*/ 246 w 251"/>
                <a:gd name="T5" fmla="*/ 0 h 125"/>
                <a:gd name="T6" fmla="*/ 251 w 251"/>
                <a:gd name="T7" fmla="*/ 11 h 125"/>
                <a:gd name="T8" fmla="*/ 5 w 251"/>
                <a:gd name="T9" fmla="*/ 125 h 125"/>
              </a:gdLst>
              <a:ahLst/>
              <a:cxnLst>
                <a:cxn ang="0">
                  <a:pos x="T0" y="T1"/>
                </a:cxn>
                <a:cxn ang="0">
                  <a:pos x="T2" y="T3"/>
                </a:cxn>
                <a:cxn ang="0">
                  <a:pos x="T4" y="T5"/>
                </a:cxn>
                <a:cxn ang="0">
                  <a:pos x="T6" y="T7"/>
                </a:cxn>
                <a:cxn ang="0">
                  <a:pos x="T8" y="T9"/>
                </a:cxn>
              </a:cxnLst>
              <a:rect l="0" t="0" r="r" b="b"/>
              <a:pathLst>
                <a:path w="251" h="125">
                  <a:moveTo>
                    <a:pt x="5" y="125"/>
                  </a:moveTo>
                  <a:lnTo>
                    <a:pt x="0" y="115"/>
                  </a:lnTo>
                  <a:lnTo>
                    <a:pt x="246" y="0"/>
                  </a:lnTo>
                  <a:lnTo>
                    <a:pt x="251" y="11"/>
                  </a:lnTo>
                  <a:lnTo>
                    <a:pt x="5"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60" name="Freeform 61"/>
            <p:cNvSpPr>
              <a:spLocks/>
            </p:cNvSpPr>
            <p:nvPr/>
          </p:nvSpPr>
          <p:spPr bwMode="auto">
            <a:xfrm>
              <a:off x="2989" y="1636"/>
              <a:ext cx="45" cy="215"/>
            </a:xfrm>
            <a:custGeom>
              <a:avLst/>
              <a:gdLst>
                <a:gd name="T0" fmla="*/ 36 w 45"/>
                <a:gd name="T1" fmla="*/ 215 h 215"/>
                <a:gd name="T2" fmla="*/ 0 w 45"/>
                <a:gd name="T3" fmla="*/ 2 h 215"/>
                <a:gd name="T4" fmla="*/ 12 w 45"/>
                <a:gd name="T5" fmla="*/ 0 h 215"/>
                <a:gd name="T6" fmla="*/ 45 w 45"/>
                <a:gd name="T7" fmla="*/ 213 h 215"/>
                <a:gd name="T8" fmla="*/ 36 w 45"/>
                <a:gd name="T9" fmla="*/ 215 h 215"/>
              </a:gdLst>
              <a:ahLst/>
              <a:cxnLst>
                <a:cxn ang="0">
                  <a:pos x="T0" y="T1"/>
                </a:cxn>
                <a:cxn ang="0">
                  <a:pos x="T2" y="T3"/>
                </a:cxn>
                <a:cxn ang="0">
                  <a:pos x="T4" y="T5"/>
                </a:cxn>
                <a:cxn ang="0">
                  <a:pos x="T6" y="T7"/>
                </a:cxn>
                <a:cxn ang="0">
                  <a:pos x="T8" y="T9"/>
                </a:cxn>
              </a:cxnLst>
              <a:rect l="0" t="0" r="r" b="b"/>
              <a:pathLst>
                <a:path w="45" h="215">
                  <a:moveTo>
                    <a:pt x="36" y="215"/>
                  </a:moveTo>
                  <a:lnTo>
                    <a:pt x="0" y="2"/>
                  </a:lnTo>
                  <a:lnTo>
                    <a:pt x="12" y="0"/>
                  </a:lnTo>
                  <a:lnTo>
                    <a:pt x="45" y="213"/>
                  </a:lnTo>
                  <a:lnTo>
                    <a:pt x="36"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61" name="Freeform 62"/>
            <p:cNvSpPr>
              <a:spLocks/>
            </p:cNvSpPr>
            <p:nvPr/>
          </p:nvSpPr>
          <p:spPr bwMode="auto">
            <a:xfrm>
              <a:off x="2845" y="1641"/>
              <a:ext cx="14" cy="186"/>
            </a:xfrm>
            <a:custGeom>
              <a:avLst/>
              <a:gdLst>
                <a:gd name="T0" fmla="*/ 2 w 14"/>
                <a:gd name="T1" fmla="*/ 186 h 186"/>
                <a:gd name="T2" fmla="*/ 0 w 14"/>
                <a:gd name="T3" fmla="*/ 0 h 186"/>
                <a:gd name="T4" fmla="*/ 12 w 14"/>
                <a:gd name="T5" fmla="*/ 0 h 186"/>
                <a:gd name="T6" fmla="*/ 14 w 14"/>
                <a:gd name="T7" fmla="*/ 186 h 186"/>
                <a:gd name="T8" fmla="*/ 2 w 14"/>
                <a:gd name="T9" fmla="*/ 186 h 186"/>
              </a:gdLst>
              <a:ahLst/>
              <a:cxnLst>
                <a:cxn ang="0">
                  <a:pos x="T0" y="T1"/>
                </a:cxn>
                <a:cxn ang="0">
                  <a:pos x="T2" y="T3"/>
                </a:cxn>
                <a:cxn ang="0">
                  <a:pos x="T4" y="T5"/>
                </a:cxn>
                <a:cxn ang="0">
                  <a:pos x="T6" y="T7"/>
                </a:cxn>
                <a:cxn ang="0">
                  <a:pos x="T8" y="T9"/>
                </a:cxn>
              </a:cxnLst>
              <a:rect l="0" t="0" r="r" b="b"/>
              <a:pathLst>
                <a:path w="14" h="186">
                  <a:moveTo>
                    <a:pt x="2" y="186"/>
                  </a:moveTo>
                  <a:lnTo>
                    <a:pt x="0" y="0"/>
                  </a:lnTo>
                  <a:lnTo>
                    <a:pt x="12" y="0"/>
                  </a:lnTo>
                  <a:lnTo>
                    <a:pt x="14" y="186"/>
                  </a:lnTo>
                  <a:lnTo>
                    <a:pt x="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62" name="Freeform 63"/>
            <p:cNvSpPr>
              <a:spLocks/>
            </p:cNvSpPr>
            <p:nvPr/>
          </p:nvSpPr>
          <p:spPr bwMode="auto">
            <a:xfrm>
              <a:off x="2833" y="1350"/>
              <a:ext cx="24" cy="293"/>
            </a:xfrm>
            <a:custGeom>
              <a:avLst/>
              <a:gdLst>
                <a:gd name="T0" fmla="*/ 12 w 24"/>
                <a:gd name="T1" fmla="*/ 293 h 293"/>
                <a:gd name="T2" fmla="*/ 0 w 24"/>
                <a:gd name="T3" fmla="*/ 3 h 293"/>
                <a:gd name="T4" fmla="*/ 12 w 24"/>
                <a:gd name="T5" fmla="*/ 0 h 293"/>
                <a:gd name="T6" fmla="*/ 24 w 24"/>
                <a:gd name="T7" fmla="*/ 293 h 293"/>
                <a:gd name="T8" fmla="*/ 12 w 24"/>
                <a:gd name="T9" fmla="*/ 293 h 293"/>
              </a:gdLst>
              <a:ahLst/>
              <a:cxnLst>
                <a:cxn ang="0">
                  <a:pos x="T0" y="T1"/>
                </a:cxn>
                <a:cxn ang="0">
                  <a:pos x="T2" y="T3"/>
                </a:cxn>
                <a:cxn ang="0">
                  <a:pos x="T4" y="T5"/>
                </a:cxn>
                <a:cxn ang="0">
                  <a:pos x="T6" y="T7"/>
                </a:cxn>
                <a:cxn ang="0">
                  <a:pos x="T8" y="T9"/>
                </a:cxn>
              </a:cxnLst>
              <a:rect l="0" t="0" r="r" b="b"/>
              <a:pathLst>
                <a:path w="24" h="293">
                  <a:moveTo>
                    <a:pt x="12" y="293"/>
                  </a:moveTo>
                  <a:lnTo>
                    <a:pt x="0" y="3"/>
                  </a:lnTo>
                  <a:lnTo>
                    <a:pt x="12" y="0"/>
                  </a:lnTo>
                  <a:lnTo>
                    <a:pt x="24" y="293"/>
                  </a:lnTo>
                  <a:lnTo>
                    <a:pt x="12"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63" name="Freeform 64"/>
            <p:cNvSpPr>
              <a:spLocks/>
            </p:cNvSpPr>
            <p:nvPr/>
          </p:nvSpPr>
          <p:spPr bwMode="auto">
            <a:xfrm>
              <a:off x="2855" y="1631"/>
              <a:ext cx="141" cy="22"/>
            </a:xfrm>
            <a:custGeom>
              <a:avLst/>
              <a:gdLst>
                <a:gd name="T0" fmla="*/ 0 w 141"/>
                <a:gd name="T1" fmla="*/ 22 h 22"/>
                <a:gd name="T2" fmla="*/ 0 w 141"/>
                <a:gd name="T3" fmla="*/ 10 h 22"/>
                <a:gd name="T4" fmla="*/ 141 w 141"/>
                <a:gd name="T5" fmla="*/ 0 h 22"/>
                <a:gd name="T6" fmla="*/ 141 w 141"/>
                <a:gd name="T7" fmla="*/ 12 h 22"/>
                <a:gd name="T8" fmla="*/ 0 w 141"/>
                <a:gd name="T9" fmla="*/ 22 h 22"/>
              </a:gdLst>
              <a:ahLst/>
              <a:cxnLst>
                <a:cxn ang="0">
                  <a:pos x="T0" y="T1"/>
                </a:cxn>
                <a:cxn ang="0">
                  <a:pos x="T2" y="T3"/>
                </a:cxn>
                <a:cxn ang="0">
                  <a:pos x="T4" y="T5"/>
                </a:cxn>
                <a:cxn ang="0">
                  <a:pos x="T6" y="T7"/>
                </a:cxn>
                <a:cxn ang="0">
                  <a:pos x="T8" y="T9"/>
                </a:cxn>
              </a:cxnLst>
              <a:rect l="0" t="0" r="r" b="b"/>
              <a:pathLst>
                <a:path w="141" h="22">
                  <a:moveTo>
                    <a:pt x="0" y="22"/>
                  </a:moveTo>
                  <a:lnTo>
                    <a:pt x="0" y="10"/>
                  </a:lnTo>
                  <a:lnTo>
                    <a:pt x="141" y="0"/>
                  </a:lnTo>
                  <a:lnTo>
                    <a:pt x="141" y="1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64" name="Freeform 65"/>
            <p:cNvSpPr>
              <a:spLocks/>
            </p:cNvSpPr>
            <p:nvPr/>
          </p:nvSpPr>
          <p:spPr bwMode="auto">
            <a:xfrm>
              <a:off x="2649" y="1643"/>
              <a:ext cx="206" cy="140"/>
            </a:xfrm>
            <a:custGeom>
              <a:avLst/>
              <a:gdLst>
                <a:gd name="T0" fmla="*/ 7 w 206"/>
                <a:gd name="T1" fmla="*/ 140 h 140"/>
                <a:gd name="T2" fmla="*/ 0 w 206"/>
                <a:gd name="T3" fmla="*/ 130 h 140"/>
                <a:gd name="T4" fmla="*/ 198 w 206"/>
                <a:gd name="T5" fmla="*/ 0 h 140"/>
                <a:gd name="T6" fmla="*/ 206 w 206"/>
                <a:gd name="T7" fmla="*/ 10 h 140"/>
                <a:gd name="T8" fmla="*/ 7 w 206"/>
                <a:gd name="T9" fmla="*/ 140 h 140"/>
              </a:gdLst>
              <a:ahLst/>
              <a:cxnLst>
                <a:cxn ang="0">
                  <a:pos x="T0" y="T1"/>
                </a:cxn>
                <a:cxn ang="0">
                  <a:pos x="T2" y="T3"/>
                </a:cxn>
                <a:cxn ang="0">
                  <a:pos x="T4" y="T5"/>
                </a:cxn>
                <a:cxn ang="0">
                  <a:pos x="T6" y="T7"/>
                </a:cxn>
                <a:cxn ang="0">
                  <a:pos x="T8" y="T9"/>
                </a:cxn>
              </a:cxnLst>
              <a:rect l="0" t="0" r="r" b="b"/>
              <a:pathLst>
                <a:path w="206" h="140">
                  <a:moveTo>
                    <a:pt x="7" y="140"/>
                  </a:moveTo>
                  <a:lnTo>
                    <a:pt x="0" y="130"/>
                  </a:lnTo>
                  <a:lnTo>
                    <a:pt x="198" y="0"/>
                  </a:lnTo>
                  <a:lnTo>
                    <a:pt x="206" y="1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65" name="Freeform 66"/>
            <p:cNvSpPr>
              <a:spLocks/>
            </p:cNvSpPr>
            <p:nvPr/>
          </p:nvSpPr>
          <p:spPr bwMode="auto">
            <a:xfrm>
              <a:off x="2524" y="1776"/>
              <a:ext cx="134" cy="231"/>
            </a:xfrm>
            <a:custGeom>
              <a:avLst/>
              <a:gdLst>
                <a:gd name="T0" fmla="*/ 9 w 134"/>
                <a:gd name="T1" fmla="*/ 231 h 231"/>
                <a:gd name="T2" fmla="*/ 0 w 134"/>
                <a:gd name="T3" fmla="*/ 224 h 231"/>
                <a:gd name="T4" fmla="*/ 125 w 134"/>
                <a:gd name="T5" fmla="*/ 0 h 231"/>
                <a:gd name="T6" fmla="*/ 134 w 134"/>
                <a:gd name="T7" fmla="*/ 4 h 231"/>
                <a:gd name="T8" fmla="*/ 9 w 134"/>
                <a:gd name="T9" fmla="*/ 231 h 231"/>
              </a:gdLst>
              <a:ahLst/>
              <a:cxnLst>
                <a:cxn ang="0">
                  <a:pos x="T0" y="T1"/>
                </a:cxn>
                <a:cxn ang="0">
                  <a:pos x="T2" y="T3"/>
                </a:cxn>
                <a:cxn ang="0">
                  <a:pos x="T4" y="T5"/>
                </a:cxn>
                <a:cxn ang="0">
                  <a:pos x="T6" y="T7"/>
                </a:cxn>
                <a:cxn ang="0">
                  <a:pos x="T8" y="T9"/>
                </a:cxn>
              </a:cxnLst>
              <a:rect l="0" t="0" r="r" b="b"/>
              <a:pathLst>
                <a:path w="134" h="231">
                  <a:moveTo>
                    <a:pt x="9" y="231"/>
                  </a:moveTo>
                  <a:lnTo>
                    <a:pt x="0" y="224"/>
                  </a:lnTo>
                  <a:lnTo>
                    <a:pt x="125" y="0"/>
                  </a:lnTo>
                  <a:lnTo>
                    <a:pt x="134" y="4"/>
                  </a:lnTo>
                  <a:lnTo>
                    <a:pt x="9"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66" name="Freeform 67"/>
            <p:cNvSpPr>
              <a:spLocks/>
            </p:cNvSpPr>
            <p:nvPr/>
          </p:nvSpPr>
          <p:spPr bwMode="auto">
            <a:xfrm>
              <a:off x="2526" y="1825"/>
              <a:ext cx="329" cy="177"/>
            </a:xfrm>
            <a:custGeom>
              <a:avLst/>
              <a:gdLst>
                <a:gd name="T0" fmla="*/ 5 w 329"/>
                <a:gd name="T1" fmla="*/ 177 h 177"/>
                <a:gd name="T2" fmla="*/ 0 w 329"/>
                <a:gd name="T3" fmla="*/ 168 h 177"/>
                <a:gd name="T4" fmla="*/ 324 w 329"/>
                <a:gd name="T5" fmla="*/ 0 h 177"/>
                <a:gd name="T6" fmla="*/ 329 w 329"/>
                <a:gd name="T7" fmla="*/ 10 h 177"/>
                <a:gd name="T8" fmla="*/ 5 w 329"/>
                <a:gd name="T9" fmla="*/ 177 h 177"/>
              </a:gdLst>
              <a:ahLst/>
              <a:cxnLst>
                <a:cxn ang="0">
                  <a:pos x="T0" y="T1"/>
                </a:cxn>
                <a:cxn ang="0">
                  <a:pos x="T2" y="T3"/>
                </a:cxn>
                <a:cxn ang="0">
                  <a:pos x="T4" y="T5"/>
                </a:cxn>
                <a:cxn ang="0">
                  <a:pos x="T6" y="T7"/>
                </a:cxn>
                <a:cxn ang="0">
                  <a:pos x="T8" y="T9"/>
                </a:cxn>
              </a:cxnLst>
              <a:rect l="0" t="0" r="r" b="b"/>
              <a:pathLst>
                <a:path w="329" h="177">
                  <a:moveTo>
                    <a:pt x="5" y="177"/>
                  </a:moveTo>
                  <a:lnTo>
                    <a:pt x="0" y="168"/>
                  </a:lnTo>
                  <a:lnTo>
                    <a:pt x="324" y="0"/>
                  </a:lnTo>
                  <a:lnTo>
                    <a:pt x="329" y="10"/>
                  </a:lnTo>
                  <a:lnTo>
                    <a:pt x="5"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67" name="Freeform 68"/>
            <p:cNvSpPr>
              <a:spLocks/>
            </p:cNvSpPr>
            <p:nvPr/>
          </p:nvSpPr>
          <p:spPr bwMode="auto">
            <a:xfrm>
              <a:off x="2649" y="1773"/>
              <a:ext cx="83" cy="255"/>
            </a:xfrm>
            <a:custGeom>
              <a:avLst/>
              <a:gdLst>
                <a:gd name="T0" fmla="*/ 73 w 83"/>
                <a:gd name="T1" fmla="*/ 255 h 255"/>
                <a:gd name="T2" fmla="*/ 0 w 83"/>
                <a:gd name="T3" fmla="*/ 5 h 255"/>
                <a:gd name="T4" fmla="*/ 12 w 83"/>
                <a:gd name="T5" fmla="*/ 0 h 255"/>
                <a:gd name="T6" fmla="*/ 83 w 83"/>
                <a:gd name="T7" fmla="*/ 251 h 255"/>
                <a:gd name="T8" fmla="*/ 73 w 83"/>
                <a:gd name="T9" fmla="*/ 255 h 255"/>
              </a:gdLst>
              <a:ahLst/>
              <a:cxnLst>
                <a:cxn ang="0">
                  <a:pos x="T0" y="T1"/>
                </a:cxn>
                <a:cxn ang="0">
                  <a:pos x="T2" y="T3"/>
                </a:cxn>
                <a:cxn ang="0">
                  <a:pos x="T4" y="T5"/>
                </a:cxn>
                <a:cxn ang="0">
                  <a:pos x="T6" y="T7"/>
                </a:cxn>
                <a:cxn ang="0">
                  <a:pos x="T8" y="T9"/>
                </a:cxn>
              </a:cxnLst>
              <a:rect l="0" t="0" r="r" b="b"/>
              <a:pathLst>
                <a:path w="83" h="255">
                  <a:moveTo>
                    <a:pt x="73" y="255"/>
                  </a:moveTo>
                  <a:lnTo>
                    <a:pt x="0" y="5"/>
                  </a:lnTo>
                  <a:lnTo>
                    <a:pt x="12" y="0"/>
                  </a:lnTo>
                  <a:lnTo>
                    <a:pt x="83" y="251"/>
                  </a:lnTo>
                  <a:lnTo>
                    <a:pt x="73"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68" name="Freeform 69"/>
            <p:cNvSpPr>
              <a:spLocks/>
            </p:cNvSpPr>
            <p:nvPr/>
          </p:nvSpPr>
          <p:spPr bwMode="auto">
            <a:xfrm>
              <a:off x="2358" y="1650"/>
              <a:ext cx="175" cy="350"/>
            </a:xfrm>
            <a:custGeom>
              <a:avLst/>
              <a:gdLst>
                <a:gd name="T0" fmla="*/ 163 w 175"/>
                <a:gd name="T1" fmla="*/ 350 h 350"/>
                <a:gd name="T2" fmla="*/ 0 w 175"/>
                <a:gd name="T3" fmla="*/ 5 h 350"/>
                <a:gd name="T4" fmla="*/ 10 w 175"/>
                <a:gd name="T5" fmla="*/ 0 h 350"/>
                <a:gd name="T6" fmla="*/ 175 w 175"/>
                <a:gd name="T7" fmla="*/ 345 h 350"/>
                <a:gd name="T8" fmla="*/ 163 w 175"/>
                <a:gd name="T9" fmla="*/ 350 h 350"/>
              </a:gdLst>
              <a:ahLst/>
              <a:cxnLst>
                <a:cxn ang="0">
                  <a:pos x="T0" y="T1"/>
                </a:cxn>
                <a:cxn ang="0">
                  <a:pos x="T2" y="T3"/>
                </a:cxn>
                <a:cxn ang="0">
                  <a:pos x="T4" y="T5"/>
                </a:cxn>
                <a:cxn ang="0">
                  <a:pos x="T6" y="T7"/>
                </a:cxn>
                <a:cxn ang="0">
                  <a:pos x="T8" y="T9"/>
                </a:cxn>
              </a:cxnLst>
              <a:rect l="0" t="0" r="r" b="b"/>
              <a:pathLst>
                <a:path w="175" h="350">
                  <a:moveTo>
                    <a:pt x="163" y="350"/>
                  </a:moveTo>
                  <a:lnTo>
                    <a:pt x="0" y="5"/>
                  </a:lnTo>
                  <a:lnTo>
                    <a:pt x="10" y="0"/>
                  </a:lnTo>
                  <a:lnTo>
                    <a:pt x="175" y="345"/>
                  </a:lnTo>
                  <a:lnTo>
                    <a:pt x="163" y="3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69" name="Freeform 70"/>
            <p:cNvSpPr>
              <a:spLocks/>
            </p:cNvSpPr>
            <p:nvPr/>
          </p:nvSpPr>
          <p:spPr bwMode="auto">
            <a:xfrm>
              <a:off x="2283" y="1289"/>
              <a:ext cx="85" cy="366"/>
            </a:xfrm>
            <a:custGeom>
              <a:avLst/>
              <a:gdLst>
                <a:gd name="T0" fmla="*/ 73 w 85"/>
                <a:gd name="T1" fmla="*/ 366 h 366"/>
                <a:gd name="T2" fmla="*/ 0 w 85"/>
                <a:gd name="T3" fmla="*/ 2 h 366"/>
                <a:gd name="T4" fmla="*/ 11 w 85"/>
                <a:gd name="T5" fmla="*/ 0 h 366"/>
                <a:gd name="T6" fmla="*/ 85 w 85"/>
                <a:gd name="T7" fmla="*/ 366 h 366"/>
                <a:gd name="T8" fmla="*/ 73 w 85"/>
                <a:gd name="T9" fmla="*/ 366 h 366"/>
              </a:gdLst>
              <a:ahLst/>
              <a:cxnLst>
                <a:cxn ang="0">
                  <a:pos x="T0" y="T1"/>
                </a:cxn>
                <a:cxn ang="0">
                  <a:pos x="T2" y="T3"/>
                </a:cxn>
                <a:cxn ang="0">
                  <a:pos x="T4" y="T5"/>
                </a:cxn>
                <a:cxn ang="0">
                  <a:pos x="T6" y="T7"/>
                </a:cxn>
                <a:cxn ang="0">
                  <a:pos x="T8" y="T9"/>
                </a:cxn>
              </a:cxnLst>
              <a:rect l="0" t="0" r="r" b="b"/>
              <a:pathLst>
                <a:path w="85" h="366">
                  <a:moveTo>
                    <a:pt x="73" y="366"/>
                  </a:moveTo>
                  <a:lnTo>
                    <a:pt x="0" y="2"/>
                  </a:lnTo>
                  <a:lnTo>
                    <a:pt x="11" y="0"/>
                  </a:lnTo>
                  <a:lnTo>
                    <a:pt x="85" y="366"/>
                  </a:lnTo>
                  <a:lnTo>
                    <a:pt x="73"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70" name="Freeform 71"/>
            <p:cNvSpPr>
              <a:spLocks/>
            </p:cNvSpPr>
            <p:nvPr/>
          </p:nvSpPr>
          <p:spPr bwMode="auto">
            <a:xfrm>
              <a:off x="2285" y="1289"/>
              <a:ext cx="168" cy="139"/>
            </a:xfrm>
            <a:custGeom>
              <a:avLst/>
              <a:gdLst>
                <a:gd name="T0" fmla="*/ 161 w 168"/>
                <a:gd name="T1" fmla="*/ 139 h 139"/>
                <a:gd name="T2" fmla="*/ 0 w 168"/>
                <a:gd name="T3" fmla="*/ 7 h 139"/>
                <a:gd name="T4" fmla="*/ 7 w 168"/>
                <a:gd name="T5" fmla="*/ 0 h 139"/>
                <a:gd name="T6" fmla="*/ 168 w 168"/>
                <a:gd name="T7" fmla="*/ 130 h 139"/>
                <a:gd name="T8" fmla="*/ 161 w 168"/>
                <a:gd name="T9" fmla="*/ 139 h 139"/>
              </a:gdLst>
              <a:ahLst/>
              <a:cxnLst>
                <a:cxn ang="0">
                  <a:pos x="T0" y="T1"/>
                </a:cxn>
                <a:cxn ang="0">
                  <a:pos x="T2" y="T3"/>
                </a:cxn>
                <a:cxn ang="0">
                  <a:pos x="T4" y="T5"/>
                </a:cxn>
                <a:cxn ang="0">
                  <a:pos x="T6" y="T7"/>
                </a:cxn>
                <a:cxn ang="0">
                  <a:pos x="T8" y="T9"/>
                </a:cxn>
              </a:cxnLst>
              <a:rect l="0" t="0" r="r" b="b"/>
              <a:pathLst>
                <a:path w="168" h="139">
                  <a:moveTo>
                    <a:pt x="161" y="139"/>
                  </a:moveTo>
                  <a:lnTo>
                    <a:pt x="0" y="7"/>
                  </a:lnTo>
                  <a:lnTo>
                    <a:pt x="7" y="0"/>
                  </a:lnTo>
                  <a:lnTo>
                    <a:pt x="168" y="130"/>
                  </a:lnTo>
                  <a:lnTo>
                    <a:pt x="161"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71" name="Freeform 72"/>
            <p:cNvSpPr>
              <a:spLocks/>
            </p:cNvSpPr>
            <p:nvPr/>
          </p:nvSpPr>
          <p:spPr bwMode="auto">
            <a:xfrm>
              <a:off x="2356" y="1423"/>
              <a:ext cx="99" cy="227"/>
            </a:xfrm>
            <a:custGeom>
              <a:avLst/>
              <a:gdLst>
                <a:gd name="T0" fmla="*/ 9 w 99"/>
                <a:gd name="T1" fmla="*/ 227 h 227"/>
                <a:gd name="T2" fmla="*/ 0 w 99"/>
                <a:gd name="T3" fmla="*/ 223 h 227"/>
                <a:gd name="T4" fmla="*/ 90 w 99"/>
                <a:gd name="T5" fmla="*/ 0 h 227"/>
                <a:gd name="T6" fmla="*/ 99 w 99"/>
                <a:gd name="T7" fmla="*/ 5 h 227"/>
                <a:gd name="T8" fmla="*/ 9 w 99"/>
                <a:gd name="T9" fmla="*/ 227 h 227"/>
              </a:gdLst>
              <a:ahLst/>
              <a:cxnLst>
                <a:cxn ang="0">
                  <a:pos x="T0" y="T1"/>
                </a:cxn>
                <a:cxn ang="0">
                  <a:pos x="T2" y="T3"/>
                </a:cxn>
                <a:cxn ang="0">
                  <a:pos x="T4" y="T5"/>
                </a:cxn>
                <a:cxn ang="0">
                  <a:pos x="T6" y="T7"/>
                </a:cxn>
                <a:cxn ang="0">
                  <a:pos x="T8" y="T9"/>
                </a:cxn>
              </a:cxnLst>
              <a:rect l="0" t="0" r="r" b="b"/>
              <a:pathLst>
                <a:path w="99" h="227">
                  <a:moveTo>
                    <a:pt x="9" y="227"/>
                  </a:moveTo>
                  <a:lnTo>
                    <a:pt x="0" y="223"/>
                  </a:lnTo>
                  <a:lnTo>
                    <a:pt x="90" y="0"/>
                  </a:lnTo>
                  <a:lnTo>
                    <a:pt x="99" y="5"/>
                  </a:lnTo>
                  <a:lnTo>
                    <a:pt x="9"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72" name="Freeform 73"/>
            <p:cNvSpPr>
              <a:spLocks/>
            </p:cNvSpPr>
            <p:nvPr/>
          </p:nvSpPr>
          <p:spPr bwMode="auto">
            <a:xfrm>
              <a:off x="2446" y="1419"/>
              <a:ext cx="179" cy="106"/>
            </a:xfrm>
            <a:custGeom>
              <a:avLst/>
              <a:gdLst>
                <a:gd name="T0" fmla="*/ 175 w 179"/>
                <a:gd name="T1" fmla="*/ 106 h 106"/>
                <a:gd name="T2" fmla="*/ 0 w 179"/>
                <a:gd name="T3" fmla="*/ 9 h 106"/>
                <a:gd name="T4" fmla="*/ 4 w 179"/>
                <a:gd name="T5" fmla="*/ 0 h 106"/>
                <a:gd name="T6" fmla="*/ 179 w 179"/>
                <a:gd name="T7" fmla="*/ 97 h 106"/>
                <a:gd name="T8" fmla="*/ 175 w 179"/>
                <a:gd name="T9" fmla="*/ 106 h 106"/>
              </a:gdLst>
              <a:ahLst/>
              <a:cxnLst>
                <a:cxn ang="0">
                  <a:pos x="T0" y="T1"/>
                </a:cxn>
                <a:cxn ang="0">
                  <a:pos x="T2" y="T3"/>
                </a:cxn>
                <a:cxn ang="0">
                  <a:pos x="T4" y="T5"/>
                </a:cxn>
                <a:cxn ang="0">
                  <a:pos x="T6" y="T7"/>
                </a:cxn>
                <a:cxn ang="0">
                  <a:pos x="T8" y="T9"/>
                </a:cxn>
              </a:cxnLst>
              <a:rect l="0" t="0" r="r" b="b"/>
              <a:pathLst>
                <a:path w="179" h="106">
                  <a:moveTo>
                    <a:pt x="175" y="106"/>
                  </a:moveTo>
                  <a:lnTo>
                    <a:pt x="0" y="9"/>
                  </a:lnTo>
                  <a:lnTo>
                    <a:pt x="4" y="0"/>
                  </a:lnTo>
                  <a:lnTo>
                    <a:pt x="179" y="97"/>
                  </a:lnTo>
                  <a:lnTo>
                    <a:pt x="17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73" name="Freeform 74"/>
            <p:cNvSpPr>
              <a:spLocks/>
            </p:cNvSpPr>
            <p:nvPr/>
          </p:nvSpPr>
          <p:spPr bwMode="auto">
            <a:xfrm>
              <a:off x="2613" y="1518"/>
              <a:ext cx="43" cy="262"/>
            </a:xfrm>
            <a:custGeom>
              <a:avLst/>
              <a:gdLst>
                <a:gd name="T0" fmla="*/ 34 w 43"/>
                <a:gd name="T1" fmla="*/ 262 h 262"/>
                <a:gd name="T2" fmla="*/ 0 w 43"/>
                <a:gd name="T3" fmla="*/ 2 h 262"/>
                <a:gd name="T4" fmla="*/ 12 w 43"/>
                <a:gd name="T5" fmla="*/ 0 h 262"/>
                <a:gd name="T6" fmla="*/ 43 w 43"/>
                <a:gd name="T7" fmla="*/ 260 h 262"/>
                <a:gd name="T8" fmla="*/ 34 w 43"/>
                <a:gd name="T9" fmla="*/ 262 h 262"/>
              </a:gdLst>
              <a:ahLst/>
              <a:cxnLst>
                <a:cxn ang="0">
                  <a:pos x="T0" y="T1"/>
                </a:cxn>
                <a:cxn ang="0">
                  <a:pos x="T2" y="T3"/>
                </a:cxn>
                <a:cxn ang="0">
                  <a:pos x="T4" y="T5"/>
                </a:cxn>
                <a:cxn ang="0">
                  <a:pos x="T6" y="T7"/>
                </a:cxn>
                <a:cxn ang="0">
                  <a:pos x="T8" y="T9"/>
                </a:cxn>
              </a:cxnLst>
              <a:rect l="0" t="0" r="r" b="b"/>
              <a:pathLst>
                <a:path w="43" h="262">
                  <a:moveTo>
                    <a:pt x="34" y="262"/>
                  </a:moveTo>
                  <a:lnTo>
                    <a:pt x="0" y="2"/>
                  </a:lnTo>
                  <a:lnTo>
                    <a:pt x="12" y="0"/>
                  </a:lnTo>
                  <a:lnTo>
                    <a:pt x="43" y="260"/>
                  </a:lnTo>
                  <a:lnTo>
                    <a:pt x="34"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74" name="Freeform 75"/>
            <p:cNvSpPr>
              <a:spLocks/>
            </p:cNvSpPr>
            <p:nvPr/>
          </p:nvSpPr>
          <p:spPr bwMode="auto">
            <a:xfrm>
              <a:off x="2621" y="1516"/>
              <a:ext cx="231" cy="134"/>
            </a:xfrm>
            <a:custGeom>
              <a:avLst/>
              <a:gdLst>
                <a:gd name="T0" fmla="*/ 226 w 231"/>
                <a:gd name="T1" fmla="*/ 134 h 134"/>
                <a:gd name="T2" fmla="*/ 0 w 231"/>
                <a:gd name="T3" fmla="*/ 9 h 134"/>
                <a:gd name="T4" fmla="*/ 4 w 231"/>
                <a:gd name="T5" fmla="*/ 0 h 134"/>
                <a:gd name="T6" fmla="*/ 231 w 231"/>
                <a:gd name="T7" fmla="*/ 125 h 134"/>
                <a:gd name="T8" fmla="*/ 226 w 231"/>
                <a:gd name="T9" fmla="*/ 134 h 134"/>
              </a:gdLst>
              <a:ahLst/>
              <a:cxnLst>
                <a:cxn ang="0">
                  <a:pos x="T0" y="T1"/>
                </a:cxn>
                <a:cxn ang="0">
                  <a:pos x="T2" y="T3"/>
                </a:cxn>
                <a:cxn ang="0">
                  <a:pos x="T4" y="T5"/>
                </a:cxn>
                <a:cxn ang="0">
                  <a:pos x="T6" y="T7"/>
                </a:cxn>
                <a:cxn ang="0">
                  <a:pos x="T8" y="T9"/>
                </a:cxn>
              </a:cxnLst>
              <a:rect l="0" t="0" r="r" b="b"/>
              <a:pathLst>
                <a:path w="231" h="134">
                  <a:moveTo>
                    <a:pt x="226" y="134"/>
                  </a:moveTo>
                  <a:lnTo>
                    <a:pt x="0" y="9"/>
                  </a:lnTo>
                  <a:lnTo>
                    <a:pt x="4" y="0"/>
                  </a:lnTo>
                  <a:lnTo>
                    <a:pt x="231" y="125"/>
                  </a:lnTo>
                  <a:lnTo>
                    <a:pt x="226"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75" name="Freeform 76"/>
            <p:cNvSpPr>
              <a:spLocks/>
            </p:cNvSpPr>
            <p:nvPr/>
          </p:nvSpPr>
          <p:spPr bwMode="auto">
            <a:xfrm>
              <a:off x="2595" y="1383"/>
              <a:ext cx="33" cy="140"/>
            </a:xfrm>
            <a:custGeom>
              <a:avLst/>
              <a:gdLst>
                <a:gd name="T0" fmla="*/ 21 w 33"/>
                <a:gd name="T1" fmla="*/ 140 h 140"/>
                <a:gd name="T2" fmla="*/ 0 w 33"/>
                <a:gd name="T3" fmla="*/ 0 h 140"/>
                <a:gd name="T4" fmla="*/ 9 w 33"/>
                <a:gd name="T5" fmla="*/ 0 h 140"/>
                <a:gd name="T6" fmla="*/ 33 w 33"/>
                <a:gd name="T7" fmla="*/ 137 h 140"/>
                <a:gd name="T8" fmla="*/ 21 w 33"/>
                <a:gd name="T9" fmla="*/ 140 h 140"/>
              </a:gdLst>
              <a:ahLst/>
              <a:cxnLst>
                <a:cxn ang="0">
                  <a:pos x="T0" y="T1"/>
                </a:cxn>
                <a:cxn ang="0">
                  <a:pos x="T2" y="T3"/>
                </a:cxn>
                <a:cxn ang="0">
                  <a:pos x="T4" y="T5"/>
                </a:cxn>
                <a:cxn ang="0">
                  <a:pos x="T6" y="T7"/>
                </a:cxn>
                <a:cxn ang="0">
                  <a:pos x="T8" y="T9"/>
                </a:cxn>
              </a:cxnLst>
              <a:rect l="0" t="0" r="r" b="b"/>
              <a:pathLst>
                <a:path w="33" h="140">
                  <a:moveTo>
                    <a:pt x="21" y="140"/>
                  </a:moveTo>
                  <a:lnTo>
                    <a:pt x="0" y="0"/>
                  </a:lnTo>
                  <a:lnTo>
                    <a:pt x="9" y="0"/>
                  </a:lnTo>
                  <a:lnTo>
                    <a:pt x="33" y="137"/>
                  </a:lnTo>
                  <a:lnTo>
                    <a:pt x="21"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76" name="Freeform 77"/>
            <p:cNvSpPr>
              <a:spLocks/>
            </p:cNvSpPr>
            <p:nvPr/>
          </p:nvSpPr>
          <p:spPr bwMode="auto">
            <a:xfrm>
              <a:off x="2361" y="1513"/>
              <a:ext cx="262" cy="135"/>
            </a:xfrm>
            <a:custGeom>
              <a:avLst/>
              <a:gdLst>
                <a:gd name="T0" fmla="*/ 4 w 262"/>
                <a:gd name="T1" fmla="*/ 135 h 135"/>
                <a:gd name="T2" fmla="*/ 0 w 262"/>
                <a:gd name="T3" fmla="*/ 125 h 135"/>
                <a:gd name="T4" fmla="*/ 257 w 262"/>
                <a:gd name="T5" fmla="*/ 0 h 135"/>
                <a:gd name="T6" fmla="*/ 262 w 262"/>
                <a:gd name="T7" fmla="*/ 10 h 135"/>
                <a:gd name="T8" fmla="*/ 4 w 262"/>
                <a:gd name="T9" fmla="*/ 135 h 135"/>
              </a:gdLst>
              <a:ahLst/>
              <a:cxnLst>
                <a:cxn ang="0">
                  <a:pos x="T0" y="T1"/>
                </a:cxn>
                <a:cxn ang="0">
                  <a:pos x="T2" y="T3"/>
                </a:cxn>
                <a:cxn ang="0">
                  <a:pos x="T4" y="T5"/>
                </a:cxn>
                <a:cxn ang="0">
                  <a:pos x="T6" y="T7"/>
                </a:cxn>
                <a:cxn ang="0">
                  <a:pos x="T8" y="T9"/>
                </a:cxn>
              </a:cxnLst>
              <a:rect l="0" t="0" r="r" b="b"/>
              <a:pathLst>
                <a:path w="262" h="135">
                  <a:moveTo>
                    <a:pt x="4" y="135"/>
                  </a:moveTo>
                  <a:lnTo>
                    <a:pt x="0" y="125"/>
                  </a:lnTo>
                  <a:lnTo>
                    <a:pt x="257" y="0"/>
                  </a:lnTo>
                  <a:lnTo>
                    <a:pt x="262" y="10"/>
                  </a:lnTo>
                  <a:lnTo>
                    <a:pt x="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77" name="Freeform 78"/>
            <p:cNvSpPr>
              <a:spLocks/>
            </p:cNvSpPr>
            <p:nvPr/>
          </p:nvSpPr>
          <p:spPr bwMode="auto">
            <a:xfrm>
              <a:off x="2361" y="1641"/>
              <a:ext cx="290" cy="135"/>
            </a:xfrm>
            <a:custGeom>
              <a:avLst/>
              <a:gdLst>
                <a:gd name="T0" fmla="*/ 288 w 290"/>
                <a:gd name="T1" fmla="*/ 135 h 135"/>
                <a:gd name="T2" fmla="*/ 0 w 290"/>
                <a:gd name="T3" fmla="*/ 9 h 135"/>
                <a:gd name="T4" fmla="*/ 4 w 290"/>
                <a:gd name="T5" fmla="*/ 0 h 135"/>
                <a:gd name="T6" fmla="*/ 290 w 290"/>
                <a:gd name="T7" fmla="*/ 125 h 135"/>
                <a:gd name="T8" fmla="*/ 288 w 290"/>
                <a:gd name="T9" fmla="*/ 135 h 135"/>
              </a:gdLst>
              <a:ahLst/>
              <a:cxnLst>
                <a:cxn ang="0">
                  <a:pos x="T0" y="T1"/>
                </a:cxn>
                <a:cxn ang="0">
                  <a:pos x="T2" y="T3"/>
                </a:cxn>
                <a:cxn ang="0">
                  <a:pos x="T4" y="T5"/>
                </a:cxn>
                <a:cxn ang="0">
                  <a:pos x="T6" y="T7"/>
                </a:cxn>
                <a:cxn ang="0">
                  <a:pos x="T8" y="T9"/>
                </a:cxn>
              </a:cxnLst>
              <a:rect l="0" t="0" r="r" b="b"/>
              <a:pathLst>
                <a:path w="290" h="135">
                  <a:moveTo>
                    <a:pt x="288" y="135"/>
                  </a:moveTo>
                  <a:lnTo>
                    <a:pt x="0" y="9"/>
                  </a:lnTo>
                  <a:lnTo>
                    <a:pt x="4" y="0"/>
                  </a:lnTo>
                  <a:lnTo>
                    <a:pt x="290" y="125"/>
                  </a:lnTo>
                  <a:lnTo>
                    <a:pt x="288"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78" name="Freeform 79"/>
            <p:cNvSpPr>
              <a:spLocks/>
            </p:cNvSpPr>
            <p:nvPr/>
          </p:nvSpPr>
          <p:spPr bwMode="auto">
            <a:xfrm>
              <a:off x="2656" y="1731"/>
              <a:ext cx="619" cy="52"/>
            </a:xfrm>
            <a:custGeom>
              <a:avLst/>
              <a:gdLst>
                <a:gd name="T0" fmla="*/ 0 w 619"/>
                <a:gd name="T1" fmla="*/ 52 h 52"/>
                <a:gd name="T2" fmla="*/ 0 w 619"/>
                <a:gd name="T3" fmla="*/ 40 h 52"/>
                <a:gd name="T4" fmla="*/ 619 w 619"/>
                <a:gd name="T5" fmla="*/ 0 h 52"/>
                <a:gd name="T6" fmla="*/ 619 w 619"/>
                <a:gd name="T7" fmla="*/ 11 h 52"/>
                <a:gd name="T8" fmla="*/ 0 w 619"/>
                <a:gd name="T9" fmla="*/ 52 h 52"/>
              </a:gdLst>
              <a:ahLst/>
              <a:cxnLst>
                <a:cxn ang="0">
                  <a:pos x="T0" y="T1"/>
                </a:cxn>
                <a:cxn ang="0">
                  <a:pos x="T2" y="T3"/>
                </a:cxn>
                <a:cxn ang="0">
                  <a:pos x="T4" y="T5"/>
                </a:cxn>
                <a:cxn ang="0">
                  <a:pos x="T6" y="T7"/>
                </a:cxn>
                <a:cxn ang="0">
                  <a:pos x="T8" y="T9"/>
                </a:cxn>
              </a:cxnLst>
              <a:rect l="0" t="0" r="r" b="b"/>
              <a:pathLst>
                <a:path w="619" h="52">
                  <a:moveTo>
                    <a:pt x="0" y="52"/>
                  </a:moveTo>
                  <a:lnTo>
                    <a:pt x="0" y="40"/>
                  </a:lnTo>
                  <a:lnTo>
                    <a:pt x="619" y="0"/>
                  </a:lnTo>
                  <a:lnTo>
                    <a:pt x="619" y="11"/>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79" name="Freeform 80"/>
            <p:cNvSpPr>
              <a:spLocks/>
            </p:cNvSpPr>
            <p:nvPr/>
          </p:nvSpPr>
          <p:spPr bwMode="auto">
            <a:xfrm>
              <a:off x="3145" y="1475"/>
              <a:ext cx="258" cy="123"/>
            </a:xfrm>
            <a:custGeom>
              <a:avLst/>
              <a:gdLst>
                <a:gd name="T0" fmla="*/ 5 w 258"/>
                <a:gd name="T1" fmla="*/ 123 h 123"/>
                <a:gd name="T2" fmla="*/ 0 w 258"/>
                <a:gd name="T3" fmla="*/ 114 h 123"/>
                <a:gd name="T4" fmla="*/ 253 w 258"/>
                <a:gd name="T5" fmla="*/ 0 h 123"/>
                <a:gd name="T6" fmla="*/ 258 w 258"/>
                <a:gd name="T7" fmla="*/ 10 h 123"/>
                <a:gd name="T8" fmla="*/ 5 w 258"/>
                <a:gd name="T9" fmla="*/ 123 h 123"/>
              </a:gdLst>
              <a:ahLst/>
              <a:cxnLst>
                <a:cxn ang="0">
                  <a:pos x="T0" y="T1"/>
                </a:cxn>
                <a:cxn ang="0">
                  <a:pos x="T2" y="T3"/>
                </a:cxn>
                <a:cxn ang="0">
                  <a:pos x="T4" y="T5"/>
                </a:cxn>
                <a:cxn ang="0">
                  <a:pos x="T6" y="T7"/>
                </a:cxn>
                <a:cxn ang="0">
                  <a:pos x="T8" y="T9"/>
                </a:cxn>
              </a:cxnLst>
              <a:rect l="0" t="0" r="r" b="b"/>
              <a:pathLst>
                <a:path w="258" h="123">
                  <a:moveTo>
                    <a:pt x="5" y="123"/>
                  </a:moveTo>
                  <a:lnTo>
                    <a:pt x="0" y="114"/>
                  </a:lnTo>
                  <a:lnTo>
                    <a:pt x="253" y="0"/>
                  </a:lnTo>
                  <a:lnTo>
                    <a:pt x="258" y="10"/>
                  </a:lnTo>
                  <a:lnTo>
                    <a:pt x="5"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80" name="Freeform 81"/>
            <p:cNvSpPr>
              <a:spLocks/>
            </p:cNvSpPr>
            <p:nvPr/>
          </p:nvSpPr>
          <p:spPr bwMode="auto">
            <a:xfrm>
              <a:off x="2994" y="1589"/>
              <a:ext cx="156" cy="52"/>
            </a:xfrm>
            <a:custGeom>
              <a:avLst/>
              <a:gdLst>
                <a:gd name="T0" fmla="*/ 2 w 156"/>
                <a:gd name="T1" fmla="*/ 52 h 52"/>
                <a:gd name="T2" fmla="*/ 0 w 156"/>
                <a:gd name="T3" fmla="*/ 40 h 52"/>
                <a:gd name="T4" fmla="*/ 154 w 156"/>
                <a:gd name="T5" fmla="*/ 0 h 52"/>
                <a:gd name="T6" fmla="*/ 156 w 156"/>
                <a:gd name="T7" fmla="*/ 9 h 52"/>
                <a:gd name="T8" fmla="*/ 2 w 156"/>
                <a:gd name="T9" fmla="*/ 52 h 52"/>
              </a:gdLst>
              <a:ahLst/>
              <a:cxnLst>
                <a:cxn ang="0">
                  <a:pos x="T0" y="T1"/>
                </a:cxn>
                <a:cxn ang="0">
                  <a:pos x="T2" y="T3"/>
                </a:cxn>
                <a:cxn ang="0">
                  <a:pos x="T4" y="T5"/>
                </a:cxn>
                <a:cxn ang="0">
                  <a:pos x="T6" y="T7"/>
                </a:cxn>
                <a:cxn ang="0">
                  <a:pos x="T8" y="T9"/>
                </a:cxn>
              </a:cxnLst>
              <a:rect l="0" t="0" r="r" b="b"/>
              <a:pathLst>
                <a:path w="156" h="52">
                  <a:moveTo>
                    <a:pt x="2" y="52"/>
                  </a:moveTo>
                  <a:lnTo>
                    <a:pt x="0" y="40"/>
                  </a:lnTo>
                  <a:lnTo>
                    <a:pt x="154" y="0"/>
                  </a:lnTo>
                  <a:lnTo>
                    <a:pt x="156" y="9"/>
                  </a:lnTo>
                  <a:lnTo>
                    <a:pt x="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81" name="Freeform 82"/>
            <p:cNvSpPr>
              <a:spLocks/>
            </p:cNvSpPr>
            <p:nvPr/>
          </p:nvSpPr>
          <p:spPr bwMode="auto">
            <a:xfrm>
              <a:off x="3379" y="1152"/>
              <a:ext cx="26" cy="328"/>
            </a:xfrm>
            <a:custGeom>
              <a:avLst/>
              <a:gdLst>
                <a:gd name="T0" fmla="*/ 14 w 26"/>
                <a:gd name="T1" fmla="*/ 328 h 328"/>
                <a:gd name="T2" fmla="*/ 0 w 26"/>
                <a:gd name="T3" fmla="*/ 0 h 328"/>
                <a:gd name="T4" fmla="*/ 12 w 26"/>
                <a:gd name="T5" fmla="*/ 0 h 328"/>
                <a:gd name="T6" fmla="*/ 26 w 26"/>
                <a:gd name="T7" fmla="*/ 328 h 328"/>
                <a:gd name="T8" fmla="*/ 14 w 26"/>
                <a:gd name="T9" fmla="*/ 328 h 328"/>
              </a:gdLst>
              <a:ahLst/>
              <a:cxnLst>
                <a:cxn ang="0">
                  <a:pos x="T0" y="T1"/>
                </a:cxn>
                <a:cxn ang="0">
                  <a:pos x="T2" y="T3"/>
                </a:cxn>
                <a:cxn ang="0">
                  <a:pos x="T4" y="T5"/>
                </a:cxn>
                <a:cxn ang="0">
                  <a:pos x="T6" y="T7"/>
                </a:cxn>
                <a:cxn ang="0">
                  <a:pos x="T8" y="T9"/>
                </a:cxn>
              </a:cxnLst>
              <a:rect l="0" t="0" r="r" b="b"/>
              <a:pathLst>
                <a:path w="26" h="328">
                  <a:moveTo>
                    <a:pt x="14" y="328"/>
                  </a:moveTo>
                  <a:lnTo>
                    <a:pt x="0" y="0"/>
                  </a:lnTo>
                  <a:lnTo>
                    <a:pt x="12" y="0"/>
                  </a:lnTo>
                  <a:lnTo>
                    <a:pt x="26" y="328"/>
                  </a:lnTo>
                  <a:lnTo>
                    <a:pt x="14"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82" name="Freeform 83"/>
            <p:cNvSpPr>
              <a:spLocks/>
            </p:cNvSpPr>
            <p:nvPr/>
          </p:nvSpPr>
          <p:spPr bwMode="auto">
            <a:xfrm>
              <a:off x="3202" y="944"/>
              <a:ext cx="187" cy="212"/>
            </a:xfrm>
            <a:custGeom>
              <a:avLst/>
              <a:gdLst>
                <a:gd name="T0" fmla="*/ 179 w 187"/>
                <a:gd name="T1" fmla="*/ 212 h 212"/>
                <a:gd name="T2" fmla="*/ 0 w 187"/>
                <a:gd name="T3" fmla="*/ 7 h 212"/>
                <a:gd name="T4" fmla="*/ 9 w 187"/>
                <a:gd name="T5" fmla="*/ 0 h 212"/>
                <a:gd name="T6" fmla="*/ 187 w 187"/>
                <a:gd name="T7" fmla="*/ 205 h 212"/>
                <a:gd name="T8" fmla="*/ 179 w 187"/>
                <a:gd name="T9" fmla="*/ 212 h 212"/>
              </a:gdLst>
              <a:ahLst/>
              <a:cxnLst>
                <a:cxn ang="0">
                  <a:pos x="T0" y="T1"/>
                </a:cxn>
                <a:cxn ang="0">
                  <a:pos x="T2" y="T3"/>
                </a:cxn>
                <a:cxn ang="0">
                  <a:pos x="T4" y="T5"/>
                </a:cxn>
                <a:cxn ang="0">
                  <a:pos x="T6" y="T7"/>
                </a:cxn>
                <a:cxn ang="0">
                  <a:pos x="T8" y="T9"/>
                </a:cxn>
              </a:cxnLst>
              <a:rect l="0" t="0" r="r" b="b"/>
              <a:pathLst>
                <a:path w="187" h="212">
                  <a:moveTo>
                    <a:pt x="179" y="212"/>
                  </a:moveTo>
                  <a:lnTo>
                    <a:pt x="0" y="7"/>
                  </a:lnTo>
                  <a:lnTo>
                    <a:pt x="9" y="0"/>
                  </a:lnTo>
                  <a:lnTo>
                    <a:pt x="187" y="205"/>
                  </a:lnTo>
                  <a:lnTo>
                    <a:pt x="179"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83" name="Freeform 84"/>
            <p:cNvSpPr>
              <a:spLocks/>
            </p:cNvSpPr>
            <p:nvPr/>
          </p:nvSpPr>
          <p:spPr bwMode="auto">
            <a:xfrm>
              <a:off x="3237" y="1149"/>
              <a:ext cx="149" cy="119"/>
            </a:xfrm>
            <a:custGeom>
              <a:avLst/>
              <a:gdLst>
                <a:gd name="T0" fmla="*/ 7 w 149"/>
                <a:gd name="T1" fmla="*/ 119 h 119"/>
                <a:gd name="T2" fmla="*/ 0 w 149"/>
                <a:gd name="T3" fmla="*/ 109 h 119"/>
                <a:gd name="T4" fmla="*/ 142 w 149"/>
                <a:gd name="T5" fmla="*/ 0 h 119"/>
                <a:gd name="T6" fmla="*/ 149 w 149"/>
                <a:gd name="T7" fmla="*/ 10 h 119"/>
                <a:gd name="T8" fmla="*/ 7 w 149"/>
                <a:gd name="T9" fmla="*/ 119 h 119"/>
              </a:gdLst>
              <a:ahLst/>
              <a:cxnLst>
                <a:cxn ang="0">
                  <a:pos x="T0" y="T1"/>
                </a:cxn>
                <a:cxn ang="0">
                  <a:pos x="T2" y="T3"/>
                </a:cxn>
                <a:cxn ang="0">
                  <a:pos x="T4" y="T5"/>
                </a:cxn>
                <a:cxn ang="0">
                  <a:pos x="T6" y="T7"/>
                </a:cxn>
                <a:cxn ang="0">
                  <a:pos x="T8" y="T9"/>
                </a:cxn>
              </a:cxnLst>
              <a:rect l="0" t="0" r="r" b="b"/>
              <a:pathLst>
                <a:path w="149" h="119">
                  <a:moveTo>
                    <a:pt x="7" y="119"/>
                  </a:moveTo>
                  <a:lnTo>
                    <a:pt x="0" y="109"/>
                  </a:lnTo>
                  <a:lnTo>
                    <a:pt x="142" y="0"/>
                  </a:lnTo>
                  <a:lnTo>
                    <a:pt x="149" y="10"/>
                  </a:lnTo>
                  <a:lnTo>
                    <a:pt x="7"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84" name="Freeform 85"/>
            <p:cNvSpPr>
              <a:spLocks/>
            </p:cNvSpPr>
            <p:nvPr/>
          </p:nvSpPr>
          <p:spPr bwMode="auto">
            <a:xfrm>
              <a:off x="3086" y="1258"/>
              <a:ext cx="161" cy="137"/>
            </a:xfrm>
            <a:custGeom>
              <a:avLst/>
              <a:gdLst>
                <a:gd name="T0" fmla="*/ 7 w 161"/>
                <a:gd name="T1" fmla="*/ 137 h 137"/>
                <a:gd name="T2" fmla="*/ 0 w 161"/>
                <a:gd name="T3" fmla="*/ 130 h 137"/>
                <a:gd name="T4" fmla="*/ 154 w 161"/>
                <a:gd name="T5" fmla="*/ 0 h 137"/>
                <a:gd name="T6" fmla="*/ 161 w 161"/>
                <a:gd name="T7" fmla="*/ 10 h 137"/>
                <a:gd name="T8" fmla="*/ 7 w 161"/>
                <a:gd name="T9" fmla="*/ 137 h 137"/>
              </a:gdLst>
              <a:ahLst/>
              <a:cxnLst>
                <a:cxn ang="0">
                  <a:pos x="T0" y="T1"/>
                </a:cxn>
                <a:cxn ang="0">
                  <a:pos x="T2" y="T3"/>
                </a:cxn>
                <a:cxn ang="0">
                  <a:pos x="T4" y="T5"/>
                </a:cxn>
                <a:cxn ang="0">
                  <a:pos x="T6" y="T7"/>
                </a:cxn>
                <a:cxn ang="0">
                  <a:pos x="T8" y="T9"/>
                </a:cxn>
              </a:cxnLst>
              <a:rect l="0" t="0" r="r" b="b"/>
              <a:pathLst>
                <a:path w="161" h="137">
                  <a:moveTo>
                    <a:pt x="7" y="137"/>
                  </a:moveTo>
                  <a:lnTo>
                    <a:pt x="0" y="130"/>
                  </a:lnTo>
                  <a:lnTo>
                    <a:pt x="154" y="0"/>
                  </a:lnTo>
                  <a:lnTo>
                    <a:pt x="161" y="10"/>
                  </a:lnTo>
                  <a:lnTo>
                    <a:pt x="7"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85" name="Freeform 86"/>
            <p:cNvSpPr>
              <a:spLocks/>
            </p:cNvSpPr>
            <p:nvPr/>
          </p:nvSpPr>
          <p:spPr bwMode="auto">
            <a:xfrm>
              <a:off x="2838" y="1353"/>
              <a:ext cx="255" cy="42"/>
            </a:xfrm>
            <a:custGeom>
              <a:avLst/>
              <a:gdLst>
                <a:gd name="T0" fmla="*/ 253 w 255"/>
                <a:gd name="T1" fmla="*/ 42 h 42"/>
                <a:gd name="T2" fmla="*/ 0 w 255"/>
                <a:gd name="T3" fmla="*/ 9 h 42"/>
                <a:gd name="T4" fmla="*/ 2 w 255"/>
                <a:gd name="T5" fmla="*/ 0 h 42"/>
                <a:gd name="T6" fmla="*/ 255 w 255"/>
                <a:gd name="T7" fmla="*/ 33 h 42"/>
                <a:gd name="T8" fmla="*/ 253 w 255"/>
                <a:gd name="T9" fmla="*/ 42 h 42"/>
              </a:gdLst>
              <a:ahLst/>
              <a:cxnLst>
                <a:cxn ang="0">
                  <a:pos x="T0" y="T1"/>
                </a:cxn>
                <a:cxn ang="0">
                  <a:pos x="T2" y="T3"/>
                </a:cxn>
                <a:cxn ang="0">
                  <a:pos x="T4" y="T5"/>
                </a:cxn>
                <a:cxn ang="0">
                  <a:pos x="T6" y="T7"/>
                </a:cxn>
                <a:cxn ang="0">
                  <a:pos x="T8" y="T9"/>
                </a:cxn>
              </a:cxnLst>
              <a:rect l="0" t="0" r="r" b="b"/>
              <a:pathLst>
                <a:path w="255" h="42">
                  <a:moveTo>
                    <a:pt x="253" y="42"/>
                  </a:moveTo>
                  <a:lnTo>
                    <a:pt x="0" y="9"/>
                  </a:lnTo>
                  <a:lnTo>
                    <a:pt x="2" y="0"/>
                  </a:lnTo>
                  <a:lnTo>
                    <a:pt x="255" y="33"/>
                  </a:lnTo>
                  <a:lnTo>
                    <a:pt x="25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86" name="Freeform 87"/>
            <p:cNvSpPr>
              <a:spLocks/>
            </p:cNvSpPr>
            <p:nvPr/>
          </p:nvSpPr>
          <p:spPr bwMode="auto">
            <a:xfrm>
              <a:off x="2599" y="1355"/>
              <a:ext cx="239" cy="33"/>
            </a:xfrm>
            <a:custGeom>
              <a:avLst/>
              <a:gdLst>
                <a:gd name="T0" fmla="*/ 0 w 239"/>
                <a:gd name="T1" fmla="*/ 33 h 33"/>
                <a:gd name="T2" fmla="*/ 0 w 239"/>
                <a:gd name="T3" fmla="*/ 24 h 33"/>
                <a:gd name="T4" fmla="*/ 239 w 239"/>
                <a:gd name="T5" fmla="*/ 0 h 33"/>
                <a:gd name="T6" fmla="*/ 239 w 239"/>
                <a:gd name="T7" fmla="*/ 12 h 33"/>
                <a:gd name="T8" fmla="*/ 0 w 239"/>
                <a:gd name="T9" fmla="*/ 33 h 33"/>
              </a:gdLst>
              <a:ahLst/>
              <a:cxnLst>
                <a:cxn ang="0">
                  <a:pos x="T0" y="T1"/>
                </a:cxn>
                <a:cxn ang="0">
                  <a:pos x="T2" y="T3"/>
                </a:cxn>
                <a:cxn ang="0">
                  <a:pos x="T4" y="T5"/>
                </a:cxn>
                <a:cxn ang="0">
                  <a:pos x="T6" y="T7"/>
                </a:cxn>
                <a:cxn ang="0">
                  <a:pos x="T8" y="T9"/>
                </a:cxn>
              </a:cxnLst>
              <a:rect l="0" t="0" r="r" b="b"/>
              <a:pathLst>
                <a:path w="239" h="33">
                  <a:moveTo>
                    <a:pt x="0" y="33"/>
                  </a:moveTo>
                  <a:lnTo>
                    <a:pt x="0" y="24"/>
                  </a:lnTo>
                  <a:lnTo>
                    <a:pt x="239" y="0"/>
                  </a:lnTo>
                  <a:lnTo>
                    <a:pt x="239" y="12"/>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87" name="Freeform 88"/>
            <p:cNvSpPr>
              <a:spLocks/>
            </p:cNvSpPr>
            <p:nvPr/>
          </p:nvSpPr>
          <p:spPr bwMode="auto">
            <a:xfrm>
              <a:off x="2287" y="1286"/>
              <a:ext cx="315" cy="104"/>
            </a:xfrm>
            <a:custGeom>
              <a:avLst/>
              <a:gdLst>
                <a:gd name="T0" fmla="*/ 310 w 315"/>
                <a:gd name="T1" fmla="*/ 104 h 104"/>
                <a:gd name="T2" fmla="*/ 0 w 315"/>
                <a:gd name="T3" fmla="*/ 10 h 104"/>
                <a:gd name="T4" fmla="*/ 5 w 315"/>
                <a:gd name="T5" fmla="*/ 0 h 104"/>
                <a:gd name="T6" fmla="*/ 315 w 315"/>
                <a:gd name="T7" fmla="*/ 95 h 104"/>
                <a:gd name="T8" fmla="*/ 310 w 315"/>
                <a:gd name="T9" fmla="*/ 104 h 104"/>
              </a:gdLst>
              <a:ahLst/>
              <a:cxnLst>
                <a:cxn ang="0">
                  <a:pos x="T0" y="T1"/>
                </a:cxn>
                <a:cxn ang="0">
                  <a:pos x="T2" y="T3"/>
                </a:cxn>
                <a:cxn ang="0">
                  <a:pos x="T4" y="T5"/>
                </a:cxn>
                <a:cxn ang="0">
                  <a:pos x="T6" y="T7"/>
                </a:cxn>
                <a:cxn ang="0">
                  <a:pos x="T8" y="T9"/>
                </a:cxn>
              </a:cxnLst>
              <a:rect l="0" t="0" r="r" b="b"/>
              <a:pathLst>
                <a:path w="315" h="104">
                  <a:moveTo>
                    <a:pt x="310" y="104"/>
                  </a:moveTo>
                  <a:lnTo>
                    <a:pt x="0" y="10"/>
                  </a:lnTo>
                  <a:lnTo>
                    <a:pt x="5" y="0"/>
                  </a:lnTo>
                  <a:lnTo>
                    <a:pt x="315" y="95"/>
                  </a:lnTo>
                  <a:lnTo>
                    <a:pt x="310"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88" name="Freeform 89"/>
            <p:cNvSpPr>
              <a:spLocks/>
            </p:cNvSpPr>
            <p:nvPr/>
          </p:nvSpPr>
          <p:spPr bwMode="auto">
            <a:xfrm>
              <a:off x="2448" y="1383"/>
              <a:ext cx="149" cy="48"/>
            </a:xfrm>
            <a:custGeom>
              <a:avLst/>
              <a:gdLst>
                <a:gd name="T0" fmla="*/ 5 w 149"/>
                <a:gd name="T1" fmla="*/ 48 h 48"/>
                <a:gd name="T2" fmla="*/ 0 w 149"/>
                <a:gd name="T3" fmla="*/ 36 h 48"/>
                <a:gd name="T4" fmla="*/ 147 w 149"/>
                <a:gd name="T5" fmla="*/ 0 h 48"/>
                <a:gd name="T6" fmla="*/ 149 w 149"/>
                <a:gd name="T7" fmla="*/ 10 h 48"/>
                <a:gd name="T8" fmla="*/ 5 w 149"/>
                <a:gd name="T9" fmla="*/ 48 h 48"/>
              </a:gdLst>
              <a:ahLst/>
              <a:cxnLst>
                <a:cxn ang="0">
                  <a:pos x="T0" y="T1"/>
                </a:cxn>
                <a:cxn ang="0">
                  <a:pos x="T2" y="T3"/>
                </a:cxn>
                <a:cxn ang="0">
                  <a:pos x="T4" y="T5"/>
                </a:cxn>
                <a:cxn ang="0">
                  <a:pos x="T6" y="T7"/>
                </a:cxn>
                <a:cxn ang="0">
                  <a:pos x="T8" y="T9"/>
                </a:cxn>
              </a:cxnLst>
              <a:rect l="0" t="0" r="r" b="b"/>
              <a:pathLst>
                <a:path w="149" h="48">
                  <a:moveTo>
                    <a:pt x="5" y="48"/>
                  </a:moveTo>
                  <a:lnTo>
                    <a:pt x="0" y="36"/>
                  </a:lnTo>
                  <a:lnTo>
                    <a:pt x="147" y="0"/>
                  </a:lnTo>
                  <a:lnTo>
                    <a:pt x="149" y="10"/>
                  </a:lnTo>
                  <a:lnTo>
                    <a:pt x="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89" name="Freeform 90"/>
            <p:cNvSpPr>
              <a:spLocks/>
            </p:cNvSpPr>
            <p:nvPr/>
          </p:nvSpPr>
          <p:spPr bwMode="auto">
            <a:xfrm>
              <a:off x="2618" y="1386"/>
              <a:ext cx="473" cy="132"/>
            </a:xfrm>
            <a:custGeom>
              <a:avLst/>
              <a:gdLst>
                <a:gd name="T0" fmla="*/ 0 w 200"/>
                <a:gd name="T1" fmla="*/ 56 h 56"/>
                <a:gd name="T2" fmla="*/ 0 w 200"/>
                <a:gd name="T3" fmla="*/ 56 h 56"/>
                <a:gd name="T4" fmla="*/ 1 w 200"/>
                <a:gd name="T5" fmla="*/ 54 h 56"/>
                <a:gd name="T6" fmla="*/ 1 w 200"/>
                <a:gd name="T7" fmla="*/ 52 h 56"/>
                <a:gd name="T8" fmla="*/ 199 w 200"/>
                <a:gd name="T9" fmla="*/ 0 h 56"/>
                <a:gd name="T10" fmla="*/ 200 w 200"/>
                <a:gd name="T11" fmla="*/ 4 h 56"/>
                <a:gd name="T12" fmla="*/ 0 w 20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00" h="56">
                  <a:moveTo>
                    <a:pt x="0" y="56"/>
                  </a:moveTo>
                  <a:cubicBezTo>
                    <a:pt x="0" y="56"/>
                    <a:pt x="0" y="56"/>
                    <a:pt x="0" y="56"/>
                  </a:cubicBezTo>
                  <a:cubicBezTo>
                    <a:pt x="1" y="54"/>
                    <a:pt x="1" y="54"/>
                    <a:pt x="1" y="54"/>
                  </a:cubicBezTo>
                  <a:cubicBezTo>
                    <a:pt x="1" y="52"/>
                    <a:pt x="1" y="52"/>
                    <a:pt x="1" y="52"/>
                  </a:cubicBezTo>
                  <a:cubicBezTo>
                    <a:pt x="6" y="51"/>
                    <a:pt x="145" y="14"/>
                    <a:pt x="199" y="0"/>
                  </a:cubicBezTo>
                  <a:cubicBezTo>
                    <a:pt x="200" y="4"/>
                    <a:pt x="200" y="4"/>
                    <a:pt x="200" y="4"/>
                  </a:cubicBezTo>
                  <a:cubicBezTo>
                    <a:pt x="18" y="53"/>
                    <a:pt x="2" y="56"/>
                    <a:pt x="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90" name="Freeform 91"/>
            <p:cNvSpPr>
              <a:spLocks/>
            </p:cNvSpPr>
            <p:nvPr/>
          </p:nvSpPr>
          <p:spPr bwMode="auto">
            <a:xfrm>
              <a:off x="2618" y="1357"/>
              <a:ext cx="225" cy="163"/>
            </a:xfrm>
            <a:custGeom>
              <a:avLst/>
              <a:gdLst>
                <a:gd name="T0" fmla="*/ 7 w 225"/>
                <a:gd name="T1" fmla="*/ 163 h 163"/>
                <a:gd name="T2" fmla="*/ 0 w 225"/>
                <a:gd name="T3" fmla="*/ 154 h 163"/>
                <a:gd name="T4" fmla="*/ 218 w 225"/>
                <a:gd name="T5" fmla="*/ 0 h 163"/>
                <a:gd name="T6" fmla="*/ 225 w 225"/>
                <a:gd name="T7" fmla="*/ 10 h 163"/>
                <a:gd name="T8" fmla="*/ 7 w 225"/>
                <a:gd name="T9" fmla="*/ 163 h 163"/>
              </a:gdLst>
              <a:ahLst/>
              <a:cxnLst>
                <a:cxn ang="0">
                  <a:pos x="T0" y="T1"/>
                </a:cxn>
                <a:cxn ang="0">
                  <a:pos x="T2" y="T3"/>
                </a:cxn>
                <a:cxn ang="0">
                  <a:pos x="T4" y="T5"/>
                </a:cxn>
                <a:cxn ang="0">
                  <a:pos x="T6" y="T7"/>
                </a:cxn>
                <a:cxn ang="0">
                  <a:pos x="T8" y="T9"/>
                </a:cxn>
              </a:cxnLst>
              <a:rect l="0" t="0" r="r" b="b"/>
              <a:pathLst>
                <a:path w="225" h="163">
                  <a:moveTo>
                    <a:pt x="7" y="163"/>
                  </a:moveTo>
                  <a:lnTo>
                    <a:pt x="0" y="154"/>
                  </a:lnTo>
                  <a:lnTo>
                    <a:pt x="218" y="0"/>
                  </a:lnTo>
                  <a:lnTo>
                    <a:pt x="225" y="10"/>
                  </a:lnTo>
                  <a:lnTo>
                    <a:pt x="7"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91" name="Freeform 92"/>
            <p:cNvSpPr>
              <a:spLocks/>
            </p:cNvSpPr>
            <p:nvPr/>
          </p:nvSpPr>
          <p:spPr bwMode="auto">
            <a:xfrm>
              <a:off x="2845" y="1258"/>
              <a:ext cx="395" cy="99"/>
            </a:xfrm>
            <a:custGeom>
              <a:avLst/>
              <a:gdLst>
                <a:gd name="T0" fmla="*/ 2 w 395"/>
                <a:gd name="T1" fmla="*/ 99 h 99"/>
                <a:gd name="T2" fmla="*/ 0 w 395"/>
                <a:gd name="T3" fmla="*/ 88 h 99"/>
                <a:gd name="T4" fmla="*/ 392 w 395"/>
                <a:gd name="T5" fmla="*/ 0 h 99"/>
                <a:gd name="T6" fmla="*/ 395 w 395"/>
                <a:gd name="T7" fmla="*/ 12 h 99"/>
                <a:gd name="T8" fmla="*/ 2 w 395"/>
                <a:gd name="T9" fmla="*/ 99 h 99"/>
              </a:gdLst>
              <a:ahLst/>
              <a:cxnLst>
                <a:cxn ang="0">
                  <a:pos x="T0" y="T1"/>
                </a:cxn>
                <a:cxn ang="0">
                  <a:pos x="T2" y="T3"/>
                </a:cxn>
                <a:cxn ang="0">
                  <a:pos x="T4" y="T5"/>
                </a:cxn>
                <a:cxn ang="0">
                  <a:pos x="T6" y="T7"/>
                </a:cxn>
                <a:cxn ang="0">
                  <a:pos x="T8" y="T9"/>
                </a:cxn>
              </a:cxnLst>
              <a:rect l="0" t="0" r="r" b="b"/>
              <a:pathLst>
                <a:path w="395" h="99">
                  <a:moveTo>
                    <a:pt x="2" y="99"/>
                  </a:moveTo>
                  <a:lnTo>
                    <a:pt x="0" y="88"/>
                  </a:lnTo>
                  <a:lnTo>
                    <a:pt x="392" y="0"/>
                  </a:lnTo>
                  <a:lnTo>
                    <a:pt x="395" y="12"/>
                  </a:lnTo>
                  <a:lnTo>
                    <a:pt x="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92" name="Freeform 93"/>
            <p:cNvSpPr>
              <a:spLocks/>
            </p:cNvSpPr>
            <p:nvPr/>
          </p:nvSpPr>
          <p:spPr bwMode="auto">
            <a:xfrm>
              <a:off x="3086" y="1393"/>
              <a:ext cx="69" cy="198"/>
            </a:xfrm>
            <a:custGeom>
              <a:avLst/>
              <a:gdLst>
                <a:gd name="T0" fmla="*/ 59 w 69"/>
                <a:gd name="T1" fmla="*/ 198 h 198"/>
                <a:gd name="T2" fmla="*/ 0 w 69"/>
                <a:gd name="T3" fmla="*/ 2 h 198"/>
                <a:gd name="T4" fmla="*/ 12 w 69"/>
                <a:gd name="T5" fmla="*/ 0 h 198"/>
                <a:gd name="T6" fmla="*/ 69 w 69"/>
                <a:gd name="T7" fmla="*/ 196 h 198"/>
                <a:gd name="T8" fmla="*/ 59 w 69"/>
                <a:gd name="T9" fmla="*/ 198 h 198"/>
              </a:gdLst>
              <a:ahLst/>
              <a:cxnLst>
                <a:cxn ang="0">
                  <a:pos x="T0" y="T1"/>
                </a:cxn>
                <a:cxn ang="0">
                  <a:pos x="T2" y="T3"/>
                </a:cxn>
                <a:cxn ang="0">
                  <a:pos x="T4" y="T5"/>
                </a:cxn>
                <a:cxn ang="0">
                  <a:pos x="T6" y="T7"/>
                </a:cxn>
                <a:cxn ang="0">
                  <a:pos x="T8" y="T9"/>
                </a:cxn>
              </a:cxnLst>
              <a:rect l="0" t="0" r="r" b="b"/>
              <a:pathLst>
                <a:path w="69" h="198">
                  <a:moveTo>
                    <a:pt x="59" y="198"/>
                  </a:moveTo>
                  <a:lnTo>
                    <a:pt x="0" y="2"/>
                  </a:lnTo>
                  <a:lnTo>
                    <a:pt x="12" y="0"/>
                  </a:lnTo>
                  <a:lnTo>
                    <a:pt x="69" y="196"/>
                  </a:lnTo>
                  <a:lnTo>
                    <a:pt x="59"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93" name="Freeform 94"/>
            <p:cNvSpPr>
              <a:spLocks/>
            </p:cNvSpPr>
            <p:nvPr/>
          </p:nvSpPr>
          <p:spPr bwMode="auto">
            <a:xfrm>
              <a:off x="2980" y="1105"/>
              <a:ext cx="401" cy="51"/>
            </a:xfrm>
            <a:custGeom>
              <a:avLst/>
              <a:gdLst>
                <a:gd name="T0" fmla="*/ 399 w 401"/>
                <a:gd name="T1" fmla="*/ 51 h 51"/>
                <a:gd name="T2" fmla="*/ 0 w 401"/>
                <a:gd name="T3" fmla="*/ 11 h 51"/>
                <a:gd name="T4" fmla="*/ 0 w 401"/>
                <a:gd name="T5" fmla="*/ 0 h 51"/>
                <a:gd name="T6" fmla="*/ 401 w 401"/>
                <a:gd name="T7" fmla="*/ 42 h 51"/>
                <a:gd name="T8" fmla="*/ 399 w 401"/>
                <a:gd name="T9" fmla="*/ 51 h 51"/>
              </a:gdLst>
              <a:ahLst/>
              <a:cxnLst>
                <a:cxn ang="0">
                  <a:pos x="T0" y="T1"/>
                </a:cxn>
                <a:cxn ang="0">
                  <a:pos x="T2" y="T3"/>
                </a:cxn>
                <a:cxn ang="0">
                  <a:pos x="T4" y="T5"/>
                </a:cxn>
                <a:cxn ang="0">
                  <a:pos x="T6" y="T7"/>
                </a:cxn>
                <a:cxn ang="0">
                  <a:pos x="T8" y="T9"/>
                </a:cxn>
              </a:cxnLst>
              <a:rect l="0" t="0" r="r" b="b"/>
              <a:pathLst>
                <a:path w="401" h="51">
                  <a:moveTo>
                    <a:pt x="399" y="51"/>
                  </a:moveTo>
                  <a:lnTo>
                    <a:pt x="0" y="11"/>
                  </a:lnTo>
                  <a:lnTo>
                    <a:pt x="0" y="0"/>
                  </a:lnTo>
                  <a:lnTo>
                    <a:pt x="401" y="42"/>
                  </a:lnTo>
                  <a:lnTo>
                    <a:pt x="399"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94" name="Freeform 95"/>
            <p:cNvSpPr>
              <a:spLocks/>
            </p:cNvSpPr>
            <p:nvPr/>
          </p:nvSpPr>
          <p:spPr bwMode="auto">
            <a:xfrm>
              <a:off x="2977" y="944"/>
              <a:ext cx="232" cy="168"/>
            </a:xfrm>
            <a:custGeom>
              <a:avLst/>
              <a:gdLst>
                <a:gd name="T0" fmla="*/ 7 w 232"/>
                <a:gd name="T1" fmla="*/ 168 h 168"/>
                <a:gd name="T2" fmla="*/ 0 w 232"/>
                <a:gd name="T3" fmla="*/ 161 h 168"/>
                <a:gd name="T4" fmla="*/ 225 w 232"/>
                <a:gd name="T5" fmla="*/ 0 h 168"/>
                <a:gd name="T6" fmla="*/ 232 w 232"/>
                <a:gd name="T7" fmla="*/ 9 h 168"/>
                <a:gd name="T8" fmla="*/ 7 w 232"/>
                <a:gd name="T9" fmla="*/ 168 h 168"/>
              </a:gdLst>
              <a:ahLst/>
              <a:cxnLst>
                <a:cxn ang="0">
                  <a:pos x="T0" y="T1"/>
                </a:cxn>
                <a:cxn ang="0">
                  <a:pos x="T2" y="T3"/>
                </a:cxn>
                <a:cxn ang="0">
                  <a:pos x="T4" y="T5"/>
                </a:cxn>
                <a:cxn ang="0">
                  <a:pos x="T6" y="T7"/>
                </a:cxn>
                <a:cxn ang="0">
                  <a:pos x="T8" y="T9"/>
                </a:cxn>
              </a:cxnLst>
              <a:rect l="0" t="0" r="r" b="b"/>
              <a:pathLst>
                <a:path w="232" h="168">
                  <a:moveTo>
                    <a:pt x="7" y="168"/>
                  </a:moveTo>
                  <a:lnTo>
                    <a:pt x="0" y="161"/>
                  </a:lnTo>
                  <a:lnTo>
                    <a:pt x="225" y="0"/>
                  </a:lnTo>
                  <a:lnTo>
                    <a:pt x="232" y="9"/>
                  </a:lnTo>
                  <a:lnTo>
                    <a:pt x="7"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95" name="Freeform 96"/>
            <p:cNvSpPr>
              <a:spLocks/>
            </p:cNvSpPr>
            <p:nvPr/>
          </p:nvSpPr>
          <p:spPr bwMode="auto">
            <a:xfrm>
              <a:off x="2283" y="1038"/>
              <a:ext cx="111" cy="253"/>
            </a:xfrm>
            <a:custGeom>
              <a:avLst/>
              <a:gdLst>
                <a:gd name="T0" fmla="*/ 9 w 111"/>
                <a:gd name="T1" fmla="*/ 253 h 253"/>
                <a:gd name="T2" fmla="*/ 0 w 111"/>
                <a:gd name="T3" fmla="*/ 248 h 253"/>
                <a:gd name="T4" fmla="*/ 99 w 111"/>
                <a:gd name="T5" fmla="*/ 0 h 253"/>
                <a:gd name="T6" fmla="*/ 111 w 111"/>
                <a:gd name="T7" fmla="*/ 5 h 253"/>
                <a:gd name="T8" fmla="*/ 9 w 111"/>
                <a:gd name="T9" fmla="*/ 253 h 253"/>
              </a:gdLst>
              <a:ahLst/>
              <a:cxnLst>
                <a:cxn ang="0">
                  <a:pos x="T0" y="T1"/>
                </a:cxn>
                <a:cxn ang="0">
                  <a:pos x="T2" y="T3"/>
                </a:cxn>
                <a:cxn ang="0">
                  <a:pos x="T4" y="T5"/>
                </a:cxn>
                <a:cxn ang="0">
                  <a:pos x="T6" y="T7"/>
                </a:cxn>
                <a:cxn ang="0">
                  <a:pos x="T8" y="T9"/>
                </a:cxn>
              </a:cxnLst>
              <a:rect l="0" t="0" r="r" b="b"/>
              <a:pathLst>
                <a:path w="111" h="253">
                  <a:moveTo>
                    <a:pt x="9" y="253"/>
                  </a:moveTo>
                  <a:lnTo>
                    <a:pt x="0" y="248"/>
                  </a:lnTo>
                  <a:lnTo>
                    <a:pt x="99" y="0"/>
                  </a:lnTo>
                  <a:lnTo>
                    <a:pt x="111" y="5"/>
                  </a:lnTo>
                  <a:lnTo>
                    <a:pt x="9"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96" name="Freeform 97"/>
            <p:cNvSpPr>
              <a:spLocks/>
            </p:cNvSpPr>
            <p:nvPr/>
          </p:nvSpPr>
          <p:spPr bwMode="auto">
            <a:xfrm>
              <a:off x="2389" y="1034"/>
              <a:ext cx="173" cy="241"/>
            </a:xfrm>
            <a:custGeom>
              <a:avLst/>
              <a:gdLst>
                <a:gd name="T0" fmla="*/ 163 w 173"/>
                <a:gd name="T1" fmla="*/ 241 h 241"/>
                <a:gd name="T2" fmla="*/ 0 w 173"/>
                <a:gd name="T3" fmla="*/ 7 h 241"/>
                <a:gd name="T4" fmla="*/ 9 w 173"/>
                <a:gd name="T5" fmla="*/ 0 h 241"/>
                <a:gd name="T6" fmla="*/ 173 w 173"/>
                <a:gd name="T7" fmla="*/ 234 h 241"/>
                <a:gd name="T8" fmla="*/ 163 w 173"/>
                <a:gd name="T9" fmla="*/ 241 h 241"/>
              </a:gdLst>
              <a:ahLst/>
              <a:cxnLst>
                <a:cxn ang="0">
                  <a:pos x="T0" y="T1"/>
                </a:cxn>
                <a:cxn ang="0">
                  <a:pos x="T2" y="T3"/>
                </a:cxn>
                <a:cxn ang="0">
                  <a:pos x="T4" y="T5"/>
                </a:cxn>
                <a:cxn ang="0">
                  <a:pos x="T6" y="T7"/>
                </a:cxn>
                <a:cxn ang="0">
                  <a:pos x="T8" y="T9"/>
                </a:cxn>
              </a:cxnLst>
              <a:rect l="0" t="0" r="r" b="b"/>
              <a:pathLst>
                <a:path w="173" h="241">
                  <a:moveTo>
                    <a:pt x="163" y="241"/>
                  </a:moveTo>
                  <a:lnTo>
                    <a:pt x="0" y="7"/>
                  </a:lnTo>
                  <a:lnTo>
                    <a:pt x="9" y="0"/>
                  </a:lnTo>
                  <a:lnTo>
                    <a:pt x="173" y="234"/>
                  </a:lnTo>
                  <a:lnTo>
                    <a:pt x="163"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97" name="Freeform 98"/>
            <p:cNvSpPr>
              <a:spLocks/>
            </p:cNvSpPr>
            <p:nvPr/>
          </p:nvSpPr>
          <p:spPr bwMode="auto">
            <a:xfrm>
              <a:off x="2562" y="1263"/>
              <a:ext cx="285" cy="99"/>
            </a:xfrm>
            <a:custGeom>
              <a:avLst/>
              <a:gdLst>
                <a:gd name="T0" fmla="*/ 283 w 285"/>
                <a:gd name="T1" fmla="*/ 99 h 99"/>
                <a:gd name="T2" fmla="*/ 0 w 285"/>
                <a:gd name="T3" fmla="*/ 9 h 99"/>
                <a:gd name="T4" fmla="*/ 2 w 285"/>
                <a:gd name="T5" fmla="*/ 0 h 99"/>
                <a:gd name="T6" fmla="*/ 285 w 285"/>
                <a:gd name="T7" fmla="*/ 87 h 99"/>
                <a:gd name="T8" fmla="*/ 283 w 285"/>
                <a:gd name="T9" fmla="*/ 99 h 99"/>
              </a:gdLst>
              <a:ahLst/>
              <a:cxnLst>
                <a:cxn ang="0">
                  <a:pos x="T0" y="T1"/>
                </a:cxn>
                <a:cxn ang="0">
                  <a:pos x="T2" y="T3"/>
                </a:cxn>
                <a:cxn ang="0">
                  <a:pos x="T4" y="T5"/>
                </a:cxn>
                <a:cxn ang="0">
                  <a:pos x="T6" y="T7"/>
                </a:cxn>
                <a:cxn ang="0">
                  <a:pos x="T8" y="T9"/>
                </a:cxn>
              </a:cxnLst>
              <a:rect l="0" t="0" r="r" b="b"/>
              <a:pathLst>
                <a:path w="285" h="99">
                  <a:moveTo>
                    <a:pt x="283" y="99"/>
                  </a:moveTo>
                  <a:lnTo>
                    <a:pt x="0" y="9"/>
                  </a:lnTo>
                  <a:lnTo>
                    <a:pt x="2" y="0"/>
                  </a:lnTo>
                  <a:lnTo>
                    <a:pt x="285" y="87"/>
                  </a:lnTo>
                  <a:lnTo>
                    <a:pt x="283"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98" name="Freeform 99"/>
            <p:cNvSpPr>
              <a:spLocks/>
            </p:cNvSpPr>
            <p:nvPr/>
          </p:nvSpPr>
          <p:spPr bwMode="auto">
            <a:xfrm>
              <a:off x="2554" y="1265"/>
              <a:ext cx="48" cy="121"/>
            </a:xfrm>
            <a:custGeom>
              <a:avLst/>
              <a:gdLst>
                <a:gd name="T0" fmla="*/ 38 w 48"/>
                <a:gd name="T1" fmla="*/ 121 h 121"/>
                <a:gd name="T2" fmla="*/ 0 w 48"/>
                <a:gd name="T3" fmla="*/ 5 h 121"/>
                <a:gd name="T4" fmla="*/ 12 w 48"/>
                <a:gd name="T5" fmla="*/ 0 h 121"/>
                <a:gd name="T6" fmla="*/ 48 w 48"/>
                <a:gd name="T7" fmla="*/ 118 h 121"/>
                <a:gd name="T8" fmla="*/ 38 w 48"/>
                <a:gd name="T9" fmla="*/ 121 h 121"/>
              </a:gdLst>
              <a:ahLst/>
              <a:cxnLst>
                <a:cxn ang="0">
                  <a:pos x="T0" y="T1"/>
                </a:cxn>
                <a:cxn ang="0">
                  <a:pos x="T2" y="T3"/>
                </a:cxn>
                <a:cxn ang="0">
                  <a:pos x="T4" y="T5"/>
                </a:cxn>
                <a:cxn ang="0">
                  <a:pos x="T6" y="T7"/>
                </a:cxn>
                <a:cxn ang="0">
                  <a:pos x="T8" y="T9"/>
                </a:cxn>
              </a:cxnLst>
              <a:rect l="0" t="0" r="r" b="b"/>
              <a:pathLst>
                <a:path w="48" h="121">
                  <a:moveTo>
                    <a:pt x="38" y="121"/>
                  </a:moveTo>
                  <a:lnTo>
                    <a:pt x="0" y="5"/>
                  </a:lnTo>
                  <a:lnTo>
                    <a:pt x="12" y="0"/>
                  </a:lnTo>
                  <a:lnTo>
                    <a:pt x="48" y="118"/>
                  </a:lnTo>
                  <a:lnTo>
                    <a:pt x="38"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99" name="Freeform 100"/>
            <p:cNvSpPr>
              <a:spLocks/>
            </p:cNvSpPr>
            <p:nvPr/>
          </p:nvSpPr>
          <p:spPr bwMode="auto">
            <a:xfrm>
              <a:off x="2443" y="1263"/>
              <a:ext cx="121" cy="165"/>
            </a:xfrm>
            <a:custGeom>
              <a:avLst/>
              <a:gdLst>
                <a:gd name="T0" fmla="*/ 10 w 121"/>
                <a:gd name="T1" fmla="*/ 165 h 165"/>
                <a:gd name="T2" fmla="*/ 0 w 121"/>
                <a:gd name="T3" fmla="*/ 158 h 165"/>
                <a:gd name="T4" fmla="*/ 111 w 121"/>
                <a:gd name="T5" fmla="*/ 0 h 165"/>
                <a:gd name="T6" fmla="*/ 121 w 121"/>
                <a:gd name="T7" fmla="*/ 7 h 165"/>
                <a:gd name="T8" fmla="*/ 10 w 121"/>
                <a:gd name="T9" fmla="*/ 165 h 165"/>
              </a:gdLst>
              <a:ahLst/>
              <a:cxnLst>
                <a:cxn ang="0">
                  <a:pos x="T0" y="T1"/>
                </a:cxn>
                <a:cxn ang="0">
                  <a:pos x="T2" y="T3"/>
                </a:cxn>
                <a:cxn ang="0">
                  <a:pos x="T4" y="T5"/>
                </a:cxn>
                <a:cxn ang="0">
                  <a:pos x="T6" y="T7"/>
                </a:cxn>
                <a:cxn ang="0">
                  <a:pos x="T8" y="T9"/>
                </a:cxn>
              </a:cxnLst>
              <a:rect l="0" t="0" r="r" b="b"/>
              <a:pathLst>
                <a:path w="121" h="165">
                  <a:moveTo>
                    <a:pt x="10" y="165"/>
                  </a:moveTo>
                  <a:lnTo>
                    <a:pt x="0" y="158"/>
                  </a:lnTo>
                  <a:lnTo>
                    <a:pt x="111" y="0"/>
                  </a:lnTo>
                  <a:lnTo>
                    <a:pt x="121" y="7"/>
                  </a:lnTo>
                  <a:lnTo>
                    <a:pt x="10"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00" name="Freeform 101"/>
            <p:cNvSpPr>
              <a:spLocks/>
            </p:cNvSpPr>
            <p:nvPr/>
          </p:nvSpPr>
          <p:spPr bwMode="auto">
            <a:xfrm>
              <a:off x="2382" y="885"/>
              <a:ext cx="198" cy="160"/>
            </a:xfrm>
            <a:custGeom>
              <a:avLst/>
              <a:gdLst>
                <a:gd name="T0" fmla="*/ 7 w 198"/>
                <a:gd name="T1" fmla="*/ 160 h 160"/>
                <a:gd name="T2" fmla="*/ 0 w 198"/>
                <a:gd name="T3" fmla="*/ 151 h 160"/>
                <a:gd name="T4" fmla="*/ 191 w 198"/>
                <a:gd name="T5" fmla="*/ 0 h 160"/>
                <a:gd name="T6" fmla="*/ 198 w 198"/>
                <a:gd name="T7" fmla="*/ 7 h 160"/>
                <a:gd name="T8" fmla="*/ 7 w 198"/>
                <a:gd name="T9" fmla="*/ 160 h 160"/>
              </a:gdLst>
              <a:ahLst/>
              <a:cxnLst>
                <a:cxn ang="0">
                  <a:pos x="T0" y="T1"/>
                </a:cxn>
                <a:cxn ang="0">
                  <a:pos x="T2" y="T3"/>
                </a:cxn>
                <a:cxn ang="0">
                  <a:pos x="T4" y="T5"/>
                </a:cxn>
                <a:cxn ang="0">
                  <a:pos x="T6" y="T7"/>
                </a:cxn>
                <a:cxn ang="0">
                  <a:pos x="T8" y="T9"/>
                </a:cxn>
              </a:cxnLst>
              <a:rect l="0" t="0" r="r" b="b"/>
              <a:pathLst>
                <a:path w="198" h="160">
                  <a:moveTo>
                    <a:pt x="7" y="160"/>
                  </a:moveTo>
                  <a:lnTo>
                    <a:pt x="0" y="151"/>
                  </a:lnTo>
                  <a:lnTo>
                    <a:pt x="191" y="0"/>
                  </a:lnTo>
                  <a:lnTo>
                    <a:pt x="198" y="7"/>
                  </a:lnTo>
                  <a:lnTo>
                    <a:pt x="7"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01" name="Freeform 102"/>
            <p:cNvSpPr>
              <a:spLocks/>
            </p:cNvSpPr>
            <p:nvPr/>
          </p:nvSpPr>
          <p:spPr bwMode="auto">
            <a:xfrm>
              <a:off x="2569" y="885"/>
              <a:ext cx="208" cy="250"/>
            </a:xfrm>
            <a:custGeom>
              <a:avLst/>
              <a:gdLst>
                <a:gd name="T0" fmla="*/ 200 w 208"/>
                <a:gd name="T1" fmla="*/ 250 h 250"/>
                <a:gd name="T2" fmla="*/ 0 w 208"/>
                <a:gd name="T3" fmla="*/ 7 h 250"/>
                <a:gd name="T4" fmla="*/ 9 w 208"/>
                <a:gd name="T5" fmla="*/ 0 h 250"/>
                <a:gd name="T6" fmla="*/ 208 w 208"/>
                <a:gd name="T7" fmla="*/ 243 h 250"/>
                <a:gd name="T8" fmla="*/ 200 w 208"/>
                <a:gd name="T9" fmla="*/ 250 h 250"/>
              </a:gdLst>
              <a:ahLst/>
              <a:cxnLst>
                <a:cxn ang="0">
                  <a:pos x="T0" y="T1"/>
                </a:cxn>
                <a:cxn ang="0">
                  <a:pos x="T2" y="T3"/>
                </a:cxn>
                <a:cxn ang="0">
                  <a:pos x="T4" y="T5"/>
                </a:cxn>
                <a:cxn ang="0">
                  <a:pos x="T6" y="T7"/>
                </a:cxn>
                <a:cxn ang="0">
                  <a:pos x="T8" y="T9"/>
                </a:cxn>
              </a:cxnLst>
              <a:rect l="0" t="0" r="r" b="b"/>
              <a:pathLst>
                <a:path w="208" h="250">
                  <a:moveTo>
                    <a:pt x="200" y="250"/>
                  </a:moveTo>
                  <a:lnTo>
                    <a:pt x="0" y="7"/>
                  </a:lnTo>
                  <a:lnTo>
                    <a:pt x="9" y="0"/>
                  </a:lnTo>
                  <a:lnTo>
                    <a:pt x="208" y="243"/>
                  </a:lnTo>
                  <a:lnTo>
                    <a:pt x="200"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02" name="Freeform 103"/>
            <p:cNvSpPr>
              <a:spLocks/>
            </p:cNvSpPr>
            <p:nvPr/>
          </p:nvSpPr>
          <p:spPr bwMode="auto">
            <a:xfrm>
              <a:off x="2554" y="1123"/>
              <a:ext cx="220" cy="147"/>
            </a:xfrm>
            <a:custGeom>
              <a:avLst/>
              <a:gdLst>
                <a:gd name="T0" fmla="*/ 8 w 220"/>
                <a:gd name="T1" fmla="*/ 147 h 147"/>
                <a:gd name="T2" fmla="*/ 0 w 220"/>
                <a:gd name="T3" fmla="*/ 137 h 147"/>
                <a:gd name="T4" fmla="*/ 215 w 220"/>
                <a:gd name="T5" fmla="*/ 0 h 147"/>
                <a:gd name="T6" fmla="*/ 220 w 220"/>
                <a:gd name="T7" fmla="*/ 10 h 147"/>
                <a:gd name="T8" fmla="*/ 8 w 220"/>
                <a:gd name="T9" fmla="*/ 147 h 147"/>
              </a:gdLst>
              <a:ahLst/>
              <a:cxnLst>
                <a:cxn ang="0">
                  <a:pos x="T0" y="T1"/>
                </a:cxn>
                <a:cxn ang="0">
                  <a:pos x="T2" y="T3"/>
                </a:cxn>
                <a:cxn ang="0">
                  <a:pos x="T4" y="T5"/>
                </a:cxn>
                <a:cxn ang="0">
                  <a:pos x="T6" y="T7"/>
                </a:cxn>
                <a:cxn ang="0">
                  <a:pos x="T8" y="T9"/>
                </a:cxn>
              </a:cxnLst>
              <a:rect l="0" t="0" r="r" b="b"/>
              <a:pathLst>
                <a:path w="220" h="147">
                  <a:moveTo>
                    <a:pt x="8" y="147"/>
                  </a:moveTo>
                  <a:lnTo>
                    <a:pt x="0" y="137"/>
                  </a:lnTo>
                  <a:lnTo>
                    <a:pt x="215" y="0"/>
                  </a:lnTo>
                  <a:lnTo>
                    <a:pt x="220" y="10"/>
                  </a:lnTo>
                  <a:lnTo>
                    <a:pt x="8"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03" name="Freeform 104"/>
            <p:cNvSpPr>
              <a:spLocks/>
            </p:cNvSpPr>
            <p:nvPr/>
          </p:nvSpPr>
          <p:spPr bwMode="auto">
            <a:xfrm>
              <a:off x="2290" y="1263"/>
              <a:ext cx="269" cy="28"/>
            </a:xfrm>
            <a:custGeom>
              <a:avLst/>
              <a:gdLst>
                <a:gd name="T0" fmla="*/ 0 w 269"/>
                <a:gd name="T1" fmla="*/ 28 h 28"/>
                <a:gd name="T2" fmla="*/ 0 w 269"/>
                <a:gd name="T3" fmla="*/ 16 h 28"/>
                <a:gd name="T4" fmla="*/ 269 w 269"/>
                <a:gd name="T5" fmla="*/ 0 h 28"/>
                <a:gd name="T6" fmla="*/ 269 w 269"/>
                <a:gd name="T7" fmla="*/ 9 h 28"/>
                <a:gd name="T8" fmla="*/ 0 w 269"/>
                <a:gd name="T9" fmla="*/ 28 h 28"/>
              </a:gdLst>
              <a:ahLst/>
              <a:cxnLst>
                <a:cxn ang="0">
                  <a:pos x="T0" y="T1"/>
                </a:cxn>
                <a:cxn ang="0">
                  <a:pos x="T2" y="T3"/>
                </a:cxn>
                <a:cxn ang="0">
                  <a:pos x="T4" y="T5"/>
                </a:cxn>
                <a:cxn ang="0">
                  <a:pos x="T6" y="T7"/>
                </a:cxn>
                <a:cxn ang="0">
                  <a:pos x="T8" y="T9"/>
                </a:cxn>
              </a:cxnLst>
              <a:rect l="0" t="0" r="r" b="b"/>
              <a:pathLst>
                <a:path w="269" h="28">
                  <a:moveTo>
                    <a:pt x="0" y="28"/>
                  </a:moveTo>
                  <a:lnTo>
                    <a:pt x="0" y="16"/>
                  </a:lnTo>
                  <a:lnTo>
                    <a:pt x="269" y="0"/>
                  </a:lnTo>
                  <a:lnTo>
                    <a:pt x="269" y="9"/>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04" name="Freeform 105"/>
            <p:cNvSpPr>
              <a:spLocks/>
            </p:cNvSpPr>
            <p:nvPr/>
          </p:nvSpPr>
          <p:spPr bwMode="auto">
            <a:xfrm>
              <a:off x="2772" y="1102"/>
              <a:ext cx="210" cy="31"/>
            </a:xfrm>
            <a:custGeom>
              <a:avLst/>
              <a:gdLst>
                <a:gd name="T0" fmla="*/ 2 w 210"/>
                <a:gd name="T1" fmla="*/ 31 h 31"/>
                <a:gd name="T2" fmla="*/ 0 w 210"/>
                <a:gd name="T3" fmla="*/ 19 h 31"/>
                <a:gd name="T4" fmla="*/ 210 w 210"/>
                <a:gd name="T5" fmla="*/ 0 h 31"/>
                <a:gd name="T6" fmla="*/ 210 w 210"/>
                <a:gd name="T7" fmla="*/ 12 h 31"/>
                <a:gd name="T8" fmla="*/ 2 w 210"/>
                <a:gd name="T9" fmla="*/ 31 h 31"/>
              </a:gdLst>
              <a:ahLst/>
              <a:cxnLst>
                <a:cxn ang="0">
                  <a:pos x="T0" y="T1"/>
                </a:cxn>
                <a:cxn ang="0">
                  <a:pos x="T2" y="T3"/>
                </a:cxn>
                <a:cxn ang="0">
                  <a:pos x="T4" y="T5"/>
                </a:cxn>
                <a:cxn ang="0">
                  <a:pos x="T6" y="T7"/>
                </a:cxn>
                <a:cxn ang="0">
                  <a:pos x="T8" y="T9"/>
                </a:cxn>
              </a:cxnLst>
              <a:rect l="0" t="0" r="r" b="b"/>
              <a:pathLst>
                <a:path w="210" h="31">
                  <a:moveTo>
                    <a:pt x="2" y="31"/>
                  </a:moveTo>
                  <a:lnTo>
                    <a:pt x="0" y="19"/>
                  </a:lnTo>
                  <a:lnTo>
                    <a:pt x="210" y="0"/>
                  </a:lnTo>
                  <a:lnTo>
                    <a:pt x="210" y="12"/>
                  </a:lnTo>
                  <a:lnTo>
                    <a:pt x="2"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05" name="Freeform 106"/>
            <p:cNvSpPr>
              <a:spLocks/>
            </p:cNvSpPr>
            <p:nvPr/>
          </p:nvSpPr>
          <p:spPr bwMode="auto">
            <a:xfrm>
              <a:off x="2899" y="814"/>
              <a:ext cx="308" cy="139"/>
            </a:xfrm>
            <a:custGeom>
              <a:avLst/>
              <a:gdLst>
                <a:gd name="T0" fmla="*/ 303 w 308"/>
                <a:gd name="T1" fmla="*/ 139 h 139"/>
                <a:gd name="T2" fmla="*/ 0 w 308"/>
                <a:gd name="T3" fmla="*/ 9 h 139"/>
                <a:gd name="T4" fmla="*/ 5 w 308"/>
                <a:gd name="T5" fmla="*/ 0 h 139"/>
                <a:gd name="T6" fmla="*/ 308 w 308"/>
                <a:gd name="T7" fmla="*/ 127 h 139"/>
                <a:gd name="T8" fmla="*/ 303 w 308"/>
                <a:gd name="T9" fmla="*/ 139 h 139"/>
              </a:gdLst>
              <a:ahLst/>
              <a:cxnLst>
                <a:cxn ang="0">
                  <a:pos x="T0" y="T1"/>
                </a:cxn>
                <a:cxn ang="0">
                  <a:pos x="T2" y="T3"/>
                </a:cxn>
                <a:cxn ang="0">
                  <a:pos x="T4" y="T5"/>
                </a:cxn>
                <a:cxn ang="0">
                  <a:pos x="T6" y="T7"/>
                </a:cxn>
                <a:cxn ang="0">
                  <a:pos x="T8" y="T9"/>
                </a:cxn>
              </a:cxnLst>
              <a:rect l="0" t="0" r="r" b="b"/>
              <a:pathLst>
                <a:path w="308" h="139">
                  <a:moveTo>
                    <a:pt x="303" y="139"/>
                  </a:moveTo>
                  <a:lnTo>
                    <a:pt x="0" y="9"/>
                  </a:lnTo>
                  <a:lnTo>
                    <a:pt x="5" y="0"/>
                  </a:lnTo>
                  <a:lnTo>
                    <a:pt x="308" y="127"/>
                  </a:lnTo>
                  <a:lnTo>
                    <a:pt x="30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06" name="Freeform 107"/>
            <p:cNvSpPr>
              <a:spLocks/>
            </p:cNvSpPr>
            <p:nvPr/>
          </p:nvSpPr>
          <p:spPr bwMode="auto">
            <a:xfrm>
              <a:off x="2571" y="814"/>
              <a:ext cx="331" cy="78"/>
            </a:xfrm>
            <a:custGeom>
              <a:avLst/>
              <a:gdLst>
                <a:gd name="T0" fmla="*/ 2 w 331"/>
                <a:gd name="T1" fmla="*/ 78 h 78"/>
                <a:gd name="T2" fmla="*/ 0 w 331"/>
                <a:gd name="T3" fmla="*/ 66 h 78"/>
                <a:gd name="T4" fmla="*/ 328 w 331"/>
                <a:gd name="T5" fmla="*/ 0 h 78"/>
                <a:gd name="T6" fmla="*/ 331 w 331"/>
                <a:gd name="T7" fmla="*/ 12 h 78"/>
                <a:gd name="T8" fmla="*/ 2 w 331"/>
                <a:gd name="T9" fmla="*/ 78 h 78"/>
              </a:gdLst>
              <a:ahLst/>
              <a:cxnLst>
                <a:cxn ang="0">
                  <a:pos x="T0" y="T1"/>
                </a:cxn>
                <a:cxn ang="0">
                  <a:pos x="T2" y="T3"/>
                </a:cxn>
                <a:cxn ang="0">
                  <a:pos x="T4" y="T5"/>
                </a:cxn>
                <a:cxn ang="0">
                  <a:pos x="T6" y="T7"/>
                </a:cxn>
                <a:cxn ang="0">
                  <a:pos x="T8" y="T9"/>
                </a:cxn>
              </a:cxnLst>
              <a:rect l="0" t="0" r="r" b="b"/>
              <a:pathLst>
                <a:path w="331" h="78">
                  <a:moveTo>
                    <a:pt x="2" y="78"/>
                  </a:moveTo>
                  <a:lnTo>
                    <a:pt x="0" y="66"/>
                  </a:lnTo>
                  <a:lnTo>
                    <a:pt x="328" y="0"/>
                  </a:lnTo>
                  <a:lnTo>
                    <a:pt x="331" y="12"/>
                  </a:lnTo>
                  <a:lnTo>
                    <a:pt x="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07" name="Freeform 108"/>
            <p:cNvSpPr>
              <a:spLocks/>
            </p:cNvSpPr>
            <p:nvPr/>
          </p:nvSpPr>
          <p:spPr bwMode="auto">
            <a:xfrm>
              <a:off x="2895" y="819"/>
              <a:ext cx="94" cy="290"/>
            </a:xfrm>
            <a:custGeom>
              <a:avLst/>
              <a:gdLst>
                <a:gd name="T0" fmla="*/ 82 w 94"/>
                <a:gd name="T1" fmla="*/ 290 h 290"/>
                <a:gd name="T2" fmla="*/ 0 w 94"/>
                <a:gd name="T3" fmla="*/ 2 h 290"/>
                <a:gd name="T4" fmla="*/ 11 w 94"/>
                <a:gd name="T5" fmla="*/ 0 h 290"/>
                <a:gd name="T6" fmla="*/ 94 w 94"/>
                <a:gd name="T7" fmla="*/ 288 h 290"/>
                <a:gd name="T8" fmla="*/ 82 w 94"/>
                <a:gd name="T9" fmla="*/ 290 h 290"/>
              </a:gdLst>
              <a:ahLst/>
              <a:cxnLst>
                <a:cxn ang="0">
                  <a:pos x="T0" y="T1"/>
                </a:cxn>
                <a:cxn ang="0">
                  <a:pos x="T2" y="T3"/>
                </a:cxn>
                <a:cxn ang="0">
                  <a:pos x="T4" y="T5"/>
                </a:cxn>
                <a:cxn ang="0">
                  <a:pos x="T6" y="T7"/>
                </a:cxn>
                <a:cxn ang="0">
                  <a:pos x="T8" y="T9"/>
                </a:cxn>
              </a:cxnLst>
              <a:rect l="0" t="0" r="r" b="b"/>
              <a:pathLst>
                <a:path w="94" h="290">
                  <a:moveTo>
                    <a:pt x="82" y="290"/>
                  </a:moveTo>
                  <a:lnTo>
                    <a:pt x="0" y="2"/>
                  </a:lnTo>
                  <a:lnTo>
                    <a:pt x="11" y="0"/>
                  </a:lnTo>
                  <a:lnTo>
                    <a:pt x="94" y="288"/>
                  </a:lnTo>
                  <a:lnTo>
                    <a:pt x="82"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08" name="Freeform 109"/>
            <p:cNvSpPr>
              <a:spLocks/>
            </p:cNvSpPr>
            <p:nvPr/>
          </p:nvSpPr>
          <p:spPr bwMode="auto">
            <a:xfrm>
              <a:off x="2762" y="823"/>
              <a:ext cx="142" cy="305"/>
            </a:xfrm>
            <a:custGeom>
              <a:avLst/>
              <a:gdLst>
                <a:gd name="T0" fmla="*/ 10 w 142"/>
                <a:gd name="T1" fmla="*/ 305 h 305"/>
                <a:gd name="T2" fmla="*/ 0 w 142"/>
                <a:gd name="T3" fmla="*/ 300 h 305"/>
                <a:gd name="T4" fmla="*/ 130 w 142"/>
                <a:gd name="T5" fmla="*/ 0 h 305"/>
                <a:gd name="T6" fmla="*/ 142 w 142"/>
                <a:gd name="T7" fmla="*/ 5 h 305"/>
                <a:gd name="T8" fmla="*/ 10 w 142"/>
                <a:gd name="T9" fmla="*/ 305 h 305"/>
              </a:gdLst>
              <a:ahLst/>
              <a:cxnLst>
                <a:cxn ang="0">
                  <a:pos x="T0" y="T1"/>
                </a:cxn>
                <a:cxn ang="0">
                  <a:pos x="T2" y="T3"/>
                </a:cxn>
                <a:cxn ang="0">
                  <a:pos x="T4" y="T5"/>
                </a:cxn>
                <a:cxn ang="0">
                  <a:pos x="T6" y="T7"/>
                </a:cxn>
                <a:cxn ang="0">
                  <a:pos x="T8" y="T9"/>
                </a:cxn>
              </a:cxnLst>
              <a:rect l="0" t="0" r="r" b="b"/>
              <a:pathLst>
                <a:path w="142" h="305">
                  <a:moveTo>
                    <a:pt x="10" y="305"/>
                  </a:moveTo>
                  <a:lnTo>
                    <a:pt x="0" y="300"/>
                  </a:lnTo>
                  <a:lnTo>
                    <a:pt x="130" y="0"/>
                  </a:lnTo>
                  <a:lnTo>
                    <a:pt x="142" y="5"/>
                  </a:lnTo>
                  <a:lnTo>
                    <a:pt x="10" y="3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09" name="Freeform 110"/>
            <p:cNvSpPr>
              <a:spLocks/>
            </p:cNvSpPr>
            <p:nvPr/>
          </p:nvSpPr>
          <p:spPr bwMode="auto">
            <a:xfrm>
              <a:off x="2550" y="887"/>
              <a:ext cx="28" cy="373"/>
            </a:xfrm>
            <a:custGeom>
              <a:avLst/>
              <a:gdLst>
                <a:gd name="T0" fmla="*/ 12 w 28"/>
                <a:gd name="T1" fmla="*/ 373 h 373"/>
                <a:gd name="T2" fmla="*/ 0 w 28"/>
                <a:gd name="T3" fmla="*/ 373 h 373"/>
                <a:gd name="T4" fmla="*/ 16 w 28"/>
                <a:gd name="T5" fmla="*/ 0 h 373"/>
                <a:gd name="T6" fmla="*/ 28 w 28"/>
                <a:gd name="T7" fmla="*/ 0 h 373"/>
                <a:gd name="T8" fmla="*/ 12 w 28"/>
                <a:gd name="T9" fmla="*/ 373 h 373"/>
              </a:gdLst>
              <a:ahLst/>
              <a:cxnLst>
                <a:cxn ang="0">
                  <a:pos x="T0" y="T1"/>
                </a:cxn>
                <a:cxn ang="0">
                  <a:pos x="T2" y="T3"/>
                </a:cxn>
                <a:cxn ang="0">
                  <a:pos x="T4" y="T5"/>
                </a:cxn>
                <a:cxn ang="0">
                  <a:pos x="T6" y="T7"/>
                </a:cxn>
                <a:cxn ang="0">
                  <a:pos x="T8" y="T9"/>
                </a:cxn>
              </a:cxnLst>
              <a:rect l="0" t="0" r="r" b="b"/>
              <a:pathLst>
                <a:path w="28" h="373">
                  <a:moveTo>
                    <a:pt x="12" y="373"/>
                  </a:moveTo>
                  <a:lnTo>
                    <a:pt x="0" y="373"/>
                  </a:lnTo>
                  <a:lnTo>
                    <a:pt x="16" y="0"/>
                  </a:lnTo>
                  <a:lnTo>
                    <a:pt x="28" y="0"/>
                  </a:lnTo>
                  <a:lnTo>
                    <a:pt x="12" y="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10" name="Freeform 111"/>
            <p:cNvSpPr>
              <a:spLocks/>
            </p:cNvSpPr>
            <p:nvPr/>
          </p:nvSpPr>
          <p:spPr bwMode="auto">
            <a:xfrm>
              <a:off x="2977" y="1107"/>
              <a:ext cx="121" cy="281"/>
            </a:xfrm>
            <a:custGeom>
              <a:avLst/>
              <a:gdLst>
                <a:gd name="T0" fmla="*/ 109 w 121"/>
                <a:gd name="T1" fmla="*/ 281 h 281"/>
                <a:gd name="T2" fmla="*/ 0 w 121"/>
                <a:gd name="T3" fmla="*/ 2 h 281"/>
                <a:gd name="T4" fmla="*/ 12 w 121"/>
                <a:gd name="T5" fmla="*/ 0 h 281"/>
                <a:gd name="T6" fmla="*/ 121 w 121"/>
                <a:gd name="T7" fmla="*/ 276 h 281"/>
                <a:gd name="T8" fmla="*/ 109 w 121"/>
                <a:gd name="T9" fmla="*/ 281 h 281"/>
              </a:gdLst>
              <a:ahLst/>
              <a:cxnLst>
                <a:cxn ang="0">
                  <a:pos x="T0" y="T1"/>
                </a:cxn>
                <a:cxn ang="0">
                  <a:pos x="T2" y="T3"/>
                </a:cxn>
                <a:cxn ang="0">
                  <a:pos x="T4" y="T5"/>
                </a:cxn>
                <a:cxn ang="0">
                  <a:pos x="T6" y="T7"/>
                </a:cxn>
                <a:cxn ang="0">
                  <a:pos x="T8" y="T9"/>
                </a:cxn>
              </a:cxnLst>
              <a:rect l="0" t="0" r="r" b="b"/>
              <a:pathLst>
                <a:path w="121" h="281">
                  <a:moveTo>
                    <a:pt x="109" y="281"/>
                  </a:moveTo>
                  <a:lnTo>
                    <a:pt x="0" y="2"/>
                  </a:lnTo>
                  <a:lnTo>
                    <a:pt x="12" y="0"/>
                  </a:lnTo>
                  <a:lnTo>
                    <a:pt x="121" y="276"/>
                  </a:lnTo>
                  <a:lnTo>
                    <a:pt x="109" y="2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11" name="Freeform 112"/>
            <p:cNvSpPr>
              <a:spLocks/>
            </p:cNvSpPr>
            <p:nvPr/>
          </p:nvSpPr>
          <p:spPr bwMode="auto">
            <a:xfrm>
              <a:off x="2769" y="1126"/>
              <a:ext cx="74" cy="224"/>
            </a:xfrm>
            <a:custGeom>
              <a:avLst/>
              <a:gdLst>
                <a:gd name="T0" fmla="*/ 62 w 74"/>
                <a:gd name="T1" fmla="*/ 224 h 224"/>
                <a:gd name="T2" fmla="*/ 0 w 74"/>
                <a:gd name="T3" fmla="*/ 5 h 224"/>
                <a:gd name="T4" fmla="*/ 12 w 74"/>
                <a:gd name="T5" fmla="*/ 0 h 224"/>
                <a:gd name="T6" fmla="*/ 74 w 74"/>
                <a:gd name="T7" fmla="*/ 222 h 224"/>
                <a:gd name="T8" fmla="*/ 62 w 74"/>
                <a:gd name="T9" fmla="*/ 224 h 224"/>
              </a:gdLst>
              <a:ahLst/>
              <a:cxnLst>
                <a:cxn ang="0">
                  <a:pos x="T0" y="T1"/>
                </a:cxn>
                <a:cxn ang="0">
                  <a:pos x="T2" y="T3"/>
                </a:cxn>
                <a:cxn ang="0">
                  <a:pos x="T4" y="T5"/>
                </a:cxn>
                <a:cxn ang="0">
                  <a:pos x="T6" y="T7"/>
                </a:cxn>
                <a:cxn ang="0">
                  <a:pos x="T8" y="T9"/>
                </a:cxn>
              </a:cxnLst>
              <a:rect l="0" t="0" r="r" b="b"/>
              <a:pathLst>
                <a:path w="74" h="224">
                  <a:moveTo>
                    <a:pt x="62" y="224"/>
                  </a:moveTo>
                  <a:lnTo>
                    <a:pt x="0" y="5"/>
                  </a:lnTo>
                  <a:lnTo>
                    <a:pt x="12" y="0"/>
                  </a:lnTo>
                  <a:lnTo>
                    <a:pt x="74" y="222"/>
                  </a:lnTo>
                  <a:lnTo>
                    <a:pt x="6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12" name="Freeform 113"/>
            <p:cNvSpPr>
              <a:spLocks/>
            </p:cNvSpPr>
            <p:nvPr/>
          </p:nvSpPr>
          <p:spPr bwMode="auto">
            <a:xfrm>
              <a:off x="2836" y="1109"/>
              <a:ext cx="148" cy="248"/>
            </a:xfrm>
            <a:custGeom>
              <a:avLst/>
              <a:gdLst>
                <a:gd name="T0" fmla="*/ 9 w 148"/>
                <a:gd name="T1" fmla="*/ 248 h 248"/>
                <a:gd name="T2" fmla="*/ 0 w 148"/>
                <a:gd name="T3" fmla="*/ 244 h 248"/>
                <a:gd name="T4" fmla="*/ 139 w 148"/>
                <a:gd name="T5" fmla="*/ 0 h 248"/>
                <a:gd name="T6" fmla="*/ 148 w 148"/>
                <a:gd name="T7" fmla="*/ 7 h 248"/>
                <a:gd name="T8" fmla="*/ 9 w 148"/>
                <a:gd name="T9" fmla="*/ 248 h 248"/>
              </a:gdLst>
              <a:ahLst/>
              <a:cxnLst>
                <a:cxn ang="0">
                  <a:pos x="T0" y="T1"/>
                </a:cxn>
                <a:cxn ang="0">
                  <a:pos x="T2" y="T3"/>
                </a:cxn>
                <a:cxn ang="0">
                  <a:pos x="T4" y="T5"/>
                </a:cxn>
                <a:cxn ang="0">
                  <a:pos x="T6" y="T7"/>
                </a:cxn>
                <a:cxn ang="0">
                  <a:pos x="T8" y="T9"/>
                </a:cxn>
              </a:cxnLst>
              <a:rect l="0" t="0" r="r" b="b"/>
              <a:pathLst>
                <a:path w="148" h="248">
                  <a:moveTo>
                    <a:pt x="9" y="248"/>
                  </a:moveTo>
                  <a:lnTo>
                    <a:pt x="0" y="244"/>
                  </a:lnTo>
                  <a:lnTo>
                    <a:pt x="139" y="0"/>
                  </a:lnTo>
                  <a:lnTo>
                    <a:pt x="148" y="7"/>
                  </a:lnTo>
                  <a:lnTo>
                    <a:pt x="9"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13" name="Freeform 114"/>
            <p:cNvSpPr>
              <a:spLocks/>
            </p:cNvSpPr>
            <p:nvPr/>
          </p:nvSpPr>
          <p:spPr bwMode="auto">
            <a:xfrm>
              <a:off x="2987" y="1105"/>
              <a:ext cx="255" cy="160"/>
            </a:xfrm>
            <a:custGeom>
              <a:avLst/>
              <a:gdLst>
                <a:gd name="T0" fmla="*/ 250 w 255"/>
                <a:gd name="T1" fmla="*/ 160 h 160"/>
                <a:gd name="T2" fmla="*/ 0 w 255"/>
                <a:gd name="T3" fmla="*/ 9 h 160"/>
                <a:gd name="T4" fmla="*/ 5 w 255"/>
                <a:gd name="T5" fmla="*/ 0 h 160"/>
                <a:gd name="T6" fmla="*/ 255 w 255"/>
                <a:gd name="T7" fmla="*/ 151 h 160"/>
                <a:gd name="T8" fmla="*/ 250 w 255"/>
                <a:gd name="T9" fmla="*/ 160 h 160"/>
              </a:gdLst>
              <a:ahLst/>
              <a:cxnLst>
                <a:cxn ang="0">
                  <a:pos x="T0" y="T1"/>
                </a:cxn>
                <a:cxn ang="0">
                  <a:pos x="T2" y="T3"/>
                </a:cxn>
                <a:cxn ang="0">
                  <a:pos x="T4" y="T5"/>
                </a:cxn>
                <a:cxn ang="0">
                  <a:pos x="T6" y="T7"/>
                </a:cxn>
                <a:cxn ang="0">
                  <a:pos x="T8" y="T9"/>
                </a:cxn>
              </a:cxnLst>
              <a:rect l="0" t="0" r="r" b="b"/>
              <a:pathLst>
                <a:path w="255" h="160">
                  <a:moveTo>
                    <a:pt x="250" y="160"/>
                  </a:moveTo>
                  <a:lnTo>
                    <a:pt x="0" y="9"/>
                  </a:lnTo>
                  <a:lnTo>
                    <a:pt x="5" y="0"/>
                  </a:lnTo>
                  <a:lnTo>
                    <a:pt x="255" y="151"/>
                  </a:lnTo>
                  <a:lnTo>
                    <a:pt x="25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14" name="Freeform 115"/>
            <p:cNvSpPr>
              <a:spLocks/>
            </p:cNvSpPr>
            <p:nvPr/>
          </p:nvSpPr>
          <p:spPr bwMode="auto">
            <a:xfrm>
              <a:off x="3235" y="1263"/>
              <a:ext cx="165" cy="217"/>
            </a:xfrm>
            <a:custGeom>
              <a:avLst/>
              <a:gdLst>
                <a:gd name="T0" fmla="*/ 156 w 165"/>
                <a:gd name="T1" fmla="*/ 217 h 217"/>
                <a:gd name="T2" fmla="*/ 0 w 165"/>
                <a:gd name="T3" fmla="*/ 7 h 217"/>
                <a:gd name="T4" fmla="*/ 9 w 165"/>
                <a:gd name="T5" fmla="*/ 0 h 217"/>
                <a:gd name="T6" fmla="*/ 165 w 165"/>
                <a:gd name="T7" fmla="*/ 212 h 217"/>
                <a:gd name="T8" fmla="*/ 156 w 165"/>
                <a:gd name="T9" fmla="*/ 217 h 217"/>
              </a:gdLst>
              <a:ahLst/>
              <a:cxnLst>
                <a:cxn ang="0">
                  <a:pos x="T0" y="T1"/>
                </a:cxn>
                <a:cxn ang="0">
                  <a:pos x="T2" y="T3"/>
                </a:cxn>
                <a:cxn ang="0">
                  <a:pos x="T4" y="T5"/>
                </a:cxn>
                <a:cxn ang="0">
                  <a:pos x="T6" y="T7"/>
                </a:cxn>
                <a:cxn ang="0">
                  <a:pos x="T8" y="T9"/>
                </a:cxn>
              </a:cxnLst>
              <a:rect l="0" t="0" r="r" b="b"/>
              <a:pathLst>
                <a:path w="165" h="217">
                  <a:moveTo>
                    <a:pt x="156" y="217"/>
                  </a:moveTo>
                  <a:lnTo>
                    <a:pt x="0" y="7"/>
                  </a:lnTo>
                  <a:lnTo>
                    <a:pt x="9" y="0"/>
                  </a:lnTo>
                  <a:lnTo>
                    <a:pt x="165" y="212"/>
                  </a:lnTo>
                  <a:lnTo>
                    <a:pt x="156"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15" name="Freeform 116"/>
            <p:cNvSpPr>
              <a:spLocks/>
            </p:cNvSpPr>
            <p:nvPr/>
          </p:nvSpPr>
          <p:spPr bwMode="auto">
            <a:xfrm>
              <a:off x="3150" y="1270"/>
              <a:ext cx="94" cy="321"/>
            </a:xfrm>
            <a:custGeom>
              <a:avLst/>
              <a:gdLst>
                <a:gd name="T0" fmla="*/ 9 w 94"/>
                <a:gd name="T1" fmla="*/ 321 h 321"/>
                <a:gd name="T2" fmla="*/ 0 w 94"/>
                <a:gd name="T3" fmla="*/ 319 h 321"/>
                <a:gd name="T4" fmla="*/ 83 w 94"/>
                <a:gd name="T5" fmla="*/ 0 h 321"/>
                <a:gd name="T6" fmla="*/ 94 w 94"/>
                <a:gd name="T7" fmla="*/ 2 h 321"/>
                <a:gd name="T8" fmla="*/ 9 w 94"/>
                <a:gd name="T9" fmla="*/ 321 h 321"/>
              </a:gdLst>
              <a:ahLst/>
              <a:cxnLst>
                <a:cxn ang="0">
                  <a:pos x="T0" y="T1"/>
                </a:cxn>
                <a:cxn ang="0">
                  <a:pos x="T2" y="T3"/>
                </a:cxn>
                <a:cxn ang="0">
                  <a:pos x="T4" y="T5"/>
                </a:cxn>
                <a:cxn ang="0">
                  <a:pos x="T6" y="T7"/>
                </a:cxn>
                <a:cxn ang="0">
                  <a:pos x="T8" y="T9"/>
                </a:cxn>
              </a:cxnLst>
              <a:rect l="0" t="0" r="r" b="b"/>
              <a:pathLst>
                <a:path w="94" h="321">
                  <a:moveTo>
                    <a:pt x="9" y="321"/>
                  </a:moveTo>
                  <a:lnTo>
                    <a:pt x="0" y="319"/>
                  </a:lnTo>
                  <a:lnTo>
                    <a:pt x="83" y="0"/>
                  </a:lnTo>
                  <a:lnTo>
                    <a:pt x="94" y="2"/>
                  </a:lnTo>
                  <a:lnTo>
                    <a:pt x="9" y="3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16" name="Freeform 117"/>
            <p:cNvSpPr>
              <a:spLocks/>
            </p:cNvSpPr>
            <p:nvPr/>
          </p:nvSpPr>
          <p:spPr bwMode="auto">
            <a:xfrm>
              <a:off x="2838" y="1357"/>
              <a:ext cx="158" cy="284"/>
            </a:xfrm>
            <a:custGeom>
              <a:avLst/>
              <a:gdLst>
                <a:gd name="T0" fmla="*/ 149 w 158"/>
                <a:gd name="T1" fmla="*/ 284 h 284"/>
                <a:gd name="T2" fmla="*/ 0 w 158"/>
                <a:gd name="T3" fmla="*/ 5 h 284"/>
                <a:gd name="T4" fmla="*/ 9 w 158"/>
                <a:gd name="T5" fmla="*/ 0 h 284"/>
                <a:gd name="T6" fmla="*/ 158 w 158"/>
                <a:gd name="T7" fmla="*/ 277 h 284"/>
                <a:gd name="T8" fmla="*/ 149 w 158"/>
                <a:gd name="T9" fmla="*/ 284 h 284"/>
              </a:gdLst>
              <a:ahLst/>
              <a:cxnLst>
                <a:cxn ang="0">
                  <a:pos x="T0" y="T1"/>
                </a:cxn>
                <a:cxn ang="0">
                  <a:pos x="T2" y="T3"/>
                </a:cxn>
                <a:cxn ang="0">
                  <a:pos x="T4" y="T5"/>
                </a:cxn>
                <a:cxn ang="0">
                  <a:pos x="T6" y="T7"/>
                </a:cxn>
                <a:cxn ang="0">
                  <a:pos x="T8" y="T9"/>
                </a:cxn>
              </a:cxnLst>
              <a:rect l="0" t="0" r="r" b="b"/>
              <a:pathLst>
                <a:path w="158" h="284">
                  <a:moveTo>
                    <a:pt x="149" y="284"/>
                  </a:moveTo>
                  <a:lnTo>
                    <a:pt x="0" y="5"/>
                  </a:lnTo>
                  <a:lnTo>
                    <a:pt x="9" y="0"/>
                  </a:lnTo>
                  <a:lnTo>
                    <a:pt x="158" y="277"/>
                  </a:lnTo>
                  <a:lnTo>
                    <a:pt x="149"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17" name="Freeform 118"/>
            <p:cNvSpPr>
              <a:spLocks/>
            </p:cNvSpPr>
            <p:nvPr/>
          </p:nvSpPr>
          <p:spPr bwMode="auto">
            <a:xfrm>
              <a:off x="2987" y="1390"/>
              <a:ext cx="109" cy="246"/>
            </a:xfrm>
            <a:custGeom>
              <a:avLst/>
              <a:gdLst>
                <a:gd name="T0" fmla="*/ 9 w 109"/>
                <a:gd name="T1" fmla="*/ 246 h 246"/>
                <a:gd name="T2" fmla="*/ 0 w 109"/>
                <a:gd name="T3" fmla="*/ 241 h 246"/>
                <a:gd name="T4" fmla="*/ 99 w 109"/>
                <a:gd name="T5" fmla="*/ 0 h 246"/>
                <a:gd name="T6" fmla="*/ 109 w 109"/>
                <a:gd name="T7" fmla="*/ 5 h 246"/>
                <a:gd name="T8" fmla="*/ 9 w 109"/>
                <a:gd name="T9" fmla="*/ 246 h 246"/>
              </a:gdLst>
              <a:ahLst/>
              <a:cxnLst>
                <a:cxn ang="0">
                  <a:pos x="T0" y="T1"/>
                </a:cxn>
                <a:cxn ang="0">
                  <a:pos x="T2" y="T3"/>
                </a:cxn>
                <a:cxn ang="0">
                  <a:pos x="T4" y="T5"/>
                </a:cxn>
                <a:cxn ang="0">
                  <a:pos x="T6" y="T7"/>
                </a:cxn>
                <a:cxn ang="0">
                  <a:pos x="T8" y="T9"/>
                </a:cxn>
              </a:cxnLst>
              <a:rect l="0" t="0" r="r" b="b"/>
              <a:pathLst>
                <a:path w="109" h="246">
                  <a:moveTo>
                    <a:pt x="9" y="246"/>
                  </a:moveTo>
                  <a:lnTo>
                    <a:pt x="0" y="241"/>
                  </a:lnTo>
                  <a:lnTo>
                    <a:pt x="99" y="0"/>
                  </a:lnTo>
                  <a:lnTo>
                    <a:pt x="109" y="5"/>
                  </a:lnTo>
                  <a:lnTo>
                    <a:pt x="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18" name="Freeform 119"/>
            <p:cNvSpPr>
              <a:spLocks/>
            </p:cNvSpPr>
            <p:nvPr/>
          </p:nvSpPr>
          <p:spPr bwMode="auto">
            <a:xfrm>
              <a:off x="2850" y="1634"/>
              <a:ext cx="142" cy="196"/>
            </a:xfrm>
            <a:custGeom>
              <a:avLst/>
              <a:gdLst>
                <a:gd name="T0" fmla="*/ 9 w 142"/>
                <a:gd name="T1" fmla="*/ 196 h 196"/>
                <a:gd name="T2" fmla="*/ 0 w 142"/>
                <a:gd name="T3" fmla="*/ 189 h 196"/>
                <a:gd name="T4" fmla="*/ 132 w 142"/>
                <a:gd name="T5" fmla="*/ 0 h 196"/>
                <a:gd name="T6" fmla="*/ 142 w 142"/>
                <a:gd name="T7" fmla="*/ 7 h 196"/>
                <a:gd name="T8" fmla="*/ 9 w 142"/>
                <a:gd name="T9" fmla="*/ 196 h 196"/>
              </a:gdLst>
              <a:ahLst/>
              <a:cxnLst>
                <a:cxn ang="0">
                  <a:pos x="T0" y="T1"/>
                </a:cxn>
                <a:cxn ang="0">
                  <a:pos x="T2" y="T3"/>
                </a:cxn>
                <a:cxn ang="0">
                  <a:pos x="T4" y="T5"/>
                </a:cxn>
                <a:cxn ang="0">
                  <a:pos x="T6" y="T7"/>
                </a:cxn>
                <a:cxn ang="0">
                  <a:pos x="T8" y="T9"/>
                </a:cxn>
              </a:cxnLst>
              <a:rect l="0" t="0" r="r" b="b"/>
              <a:pathLst>
                <a:path w="142" h="196">
                  <a:moveTo>
                    <a:pt x="9" y="196"/>
                  </a:moveTo>
                  <a:lnTo>
                    <a:pt x="0" y="189"/>
                  </a:lnTo>
                  <a:lnTo>
                    <a:pt x="132" y="0"/>
                  </a:lnTo>
                  <a:lnTo>
                    <a:pt x="142" y="7"/>
                  </a:lnTo>
                  <a:lnTo>
                    <a:pt x="9"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19" name="Freeform 120"/>
            <p:cNvSpPr>
              <a:spLocks/>
            </p:cNvSpPr>
            <p:nvPr/>
          </p:nvSpPr>
          <p:spPr bwMode="auto">
            <a:xfrm>
              <a:off x="2850" y="1837"/>
              <a:ext cx="175" cy="205"/>
            </a:xfrm>
            <a:custGeom>
              <a:avLst/>
              <a:gdLst>
                <a:gd name="T0" fmla="*/ 165 w 175"/>
                <a:gd name="T1" fmla="*/ 205 h 205"/>
                <a:gd name="T2" fmla="*/ 0 w 175"/>
                <a:gd name="T3" fmla="*/ 7 h 205"/>
                <a:gd name="T4" fmla="*/ 7 w 175"/>
                <a:gd name="T5" fmla="*/ 0 h 205"/>
                <a:gd name="T6" fmla="*/ 175 w 175"/>
                <a:gd name="T7" fmla="*/ 198 h 205"/>
                <a:gd name="T8" fmla="*/ 165 w 175"/>
                <a:gd name="T9" fmla="*/ 205 h 205"/>
              </a:gdLst>
              <a:ahLst/>
              <a:cxnLst>
                <a:cxn ang="0">
                  <a:pos x="T0" y="T1"/>
                </a:cxn>
                <a:cxn ang="0">
                  <a:pos x="T2" y="T3"/>
                </a:cxn>
                <a:cxn ang="0">
                  <a:pos x="T4" y="T5"/>
                </a:cxn>
                <a:cxn ang="0">
                  <a:pos x="T6" y="T7"/>
                </a:cxn>
                <a:cxn ang="0">
                  <a:pos x="T8" y="T9"/>
                </a:cxn>
              </a:cxnLst>
              <a:rect l="0" t="0" r="r" b="b"/>
              <a:pathLst>
                <a:path w="175" h="205">
                  <a:moveTo>
                    <a:pt x="165" y="205"/>
                  </a:moveTo>
                  <a:lnTo>
                    <a:pt x="0" y="7"/>
                  </a:lnTo>
                  <a:lnTo>
                    <a:pt x="7" y="0"/>
                  </a:lnTo>
                  <a:lnTo>
                    <a:pt x="175" y="198"/>
                  </a:lnTo>
                  <a:lnTo>
                    <a:pt x="16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20" name="Freeform 121"/>
            <p:cNvSpPr>
              <a:spLocks/>
            </p:cNvSpPr>
            <p:nvPr/>
          </p:nvSpPr>
          <p:spPr bwMode="auto">
            <a:xfrm>
              <a:off x="2616" y="1523"/>
              <a:ext cx="241" cy="321"/>
            </a:xfrm>
            <a:custGeom>
              <a:avLst/>
              <a:gdLst>
                <a:gd name="T0" fmla="*/ 234 w 241"/>
                <a:gd name="T1" fmla="*/ 321 h 321"/>
                <a:gd name="T2" fmla="*/ 0 w 241"/>
                <a:gd name="T3" fmla="*/ 7 h 321"/>
                <a:gd name="T4" fmla="*/ 9 w 241"/>
                <a:gd name="T5" fmla="*/ 0 h 321"/>
                <a:gd name="T6" fmla="*/ 241 w 241"/>
                <a:gd name="T7" fmla="*/ 316 h 321"/>
                <a:gd name="T8" fmla="*/ 234 w 241"/>
                <a:gd name="T9" fmla="*/ 321 h 321"/>
              </a:gdLst>
              <a:ahLst/>
              <a:cxnLst>
                <a:cxn ang="0">
                  <a:pos x="T0" y="T1"/>
                </a:cxn>
                <a:cxn ang="0">
                  <a:pos x="T2" y="T3"/>
                </a:cxn>
                <a:cxn ang="0">
                  <a:pos x="T4" y="T5"/>
                </a:cxn>
                <a:cxn ang="0">
                  <a:pos x="T6" y="T7"/>
                </a:cxn>
                <a:cxn ang="0">
                  <a:pos x="T8" y="T9"/>
                </a:cxn>
              </a:cxnLst>
              <a:rect l="0" t="0" r="r" b="b"/>
              <a:pathLst>
                <a:path w="241" h="321">
                  <a:moveTo>
                    <a:pt x="234" y="321"/>
                  </a:moveTo>
                  <a:lnTo>
                    <a:pt x="0" y="7"/>
                  </a:lnTo>
                  <a:lnTo>
                    <a:pt x="9" y="0"/>
                  </a:lnTo>
                  <a:lnTo>
                    <a:pt x="241" y="316"/>
                  </a:lnTo>
                  <a:lnTo>
                    <a:pt x="234" y="3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sp>
          <p:nvSpPr>
            <p:cNvPr id="121" name="Oval 122"/>
            <p:cNvSpPr>
              <a:spLocks noChangeArrowheads="1"/>
            </p:cNvSpPr>
            <p:nvPr/>
          </p:nvSpPr>
          <p:spPr bwMode="auto">
            <a:xfrm>
              <a:off x="2786" y="1291"/>
              <a:ext cx="111" cy="111"/>
            </a:xfrm>
            <a:prstGeom prst="ellipse">
              <a:avLst/>
            </a:prstGeom>
            <a:grp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22" name="Oval 123"/>
            <p:cNvSpPr>
              <a:spLocks noChangeArrowheads="1"/>
            </p:cNvSpPr>
            <p:nvPr/>
          </p:nvSpPr>
          <p:spPr bwMode="auto">
            <a:xfrm>
              <a:off x="2306" y="1591"/>
              <a:ext cx="111" cy="114"/>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23" name="Oval 124"/>
            <p:cNvSpPr>
              <a:spLocks noChangeArrowheads="1"/>
            </p:cNvSpPr>
            <p:nvPr/>
          </p:nvSpPr>
          <p:spPr bwMode="auto">
            <a:xfrm>
              <a:off x="2798" y="2137"/>
              <a:ext cx="111" cy="111"/>
            </a:xfrm>
            <a:prstGeom prst="ellipse">
              <a:avLst/>
            </a:prstGeom>
            <a:grp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24" name="Oval 125"/>
            <p:cNvSpPr>
              <a:spLocks noChangeArrowheads="1"/>
            </p:cNvSpPr>
            <p:nvPr/>
          </p:nvSpPr>
          <p:spPr bwMode="auto">
            <a:xfrm>
              <a:off x="2798" y="1579"/>
              <a:ext cx="111" cy="111"/>
            </a:xfrm>
            <a:prstGeom prst="ellipse">
              <a:avLst/>
            </a:prstGeom>
            <a:grp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25" name="Oval 126"/>
            <p:cNvSpPr>
              <a:spLocks noChangeArrowheads="1"/>
            </p:cNvSpPr>
            <p:nvPr/>
          </p:nvSpPr>
          <p:spPr bwMode="auto">
            <a:xfrm>
              <a:off x="2781" y="1761"/>
              <a:ext cx="144" cy="144"/>
            </a:xfrm>
            <a:prstGeom prst="ellipse">
              <a:avLst/>
            </a:prstGeom>
            <a:grp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26" name="Oval 127"/>
            <p:cNvSpPr>
              <a:spLocks noChangeArrowheads="1"/>
            </p:cNvSpPr>
            <p:nvPr/>
          </p:nvSpPr>
          <p:spPr bwMode="auto">
            <a:xfrm>
              <a:off x="3341" y="1421"/>
              <a:ext cx="114" cy="111"/>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27" name="Oval 128"/>
            <p:cNvSpPr>
              <a:spLocks noChangeArrowheads="1"/>
            </p:cNvSpPr>
            <p:nvPr/>
          </p:nvSpPr>
          <p:spPr bwMode="auto">
            <a:xfrm>
              <a:off x="2524" y="835"/>
              <a:ext cx="111" cy="111"/>
            </a:xfrm>
            <a:prstGeom prst="ellipse">
              <a:avLst/>
            </a:prstGeom>
            <a:grp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28" name="Oval 129"/>
            <p:cNvSpPr>
              <a:spLocks noChangeArrowheads="1"/>
            </p:cNvSpPr>
            <p:nvPr/>
          </p:nvSpPr>
          <p:spPr bwMode="auto">
            <a:xfrm>
              <a:off x="2521" y="1227"/>
              <a:ext cx="81" cy="81"/>
            </a:xfrm>
            <a:prstGeom prst="ellipse">
              <a:avLst/>
            </a:prstGeom>
            <a:grp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29" name="Oval 130"/>
            <p:cNvSpPr>
              <a:spLocks noChangeArrowheads="1"/>
            </p:cNvSpPr>
            <p:nvPr/>
          </p:nvSpPr>
          <p:spPr bwMode="auto">
            <a:xfrm>
              <a:off x="2250" y="1249"/>
              <a:ext cx="80" cy="80"/>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30" name="Oval 131"/>
            <p:cNvSpPr>
              <a:spLocks noChangeArrowheads="1"/>
            </p:cNvSpPr>
            <p:nvPr/>
          </p:nvSpPr>
          <p:spPr bwMode="auto">
            <a:xfrm>
              <a:off x="2351" y="1001"/>
              <a:ext cx="81" cy="80"/>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31" name="Oval 132"/>
            <p:cNvSpPr>
              <a:spLocks noChangeArrowheads="1"/>
            </p:cNvSpPr>
            <p:nvPr/>
          </p:nvSpPr>
          <p:spPr bwMode="auto">
            <a:xfrm>
              <a:off x="2942" y="1069"/>
              <a:ext cx="80" cy="80"/>
            </a:xfrm>
            <a:prstGeom prst="ellipse">
              <a:avLst/>
            </a:prstGeom>
            <a:grp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32" name="Oval 133"/>
            <p:cNvSpPr>
              <a:spLocks noChangeArrowheads="1"/>
            </p:cNvSpPr>
            <p:nvPr/>
          </p:nvSpPr>
          <p:spPr bwMode="auto">
            <a:xfrm>
              <a:off x="3346" y="1109"/>
              <a:ext cx="80" cy="81"/>
            </a:xfrm>
            <a:prstGeom prst="ellipse">
              <a:avLst/>
            </a:prstGeom>
            <a:grp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33" name="Oval 134"/>
            <p:cNvSpPr>
              <a:spLocks noChangeArrowheads="1"/>
            </p:cNvSpPr>
            <p:nvPr/>
          </p:nvSpPr>
          <p:spPr bwMode="auto">
            <a:xfrm>
              <a:off x="3110" y="1558"/>
              <a:ext cx="80" cy="80"/>
            </a:xfrm>
            <a:prstGeom prst="ellipse">
              <a:avLst/>
            </a:prstGeom>
            <a:grp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34" name="Oval 135"/>
            <p:cNvSpPr>
              <a:spLocks noChangeArrowheads="1"/>
            </p:cNvSpPr>
            <p:nvPr/>
          </p:nvSpPr>
          <p:spPr bwMode="auto">
            <a:xfrm>
              <a:off x="3204" y="1225"/>
              <a:ext cx="78" cy="78"/>
            </a:xfrm>
            <a:prstGeom prst="ellipse">
              <a:avLst/>
            </a:prstGeom>
            <a:grp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35" name="Oval 136"/>
            <p:cNvSpPr>
              <a:spLocks noChangeArrowheads="1"/>
            </p:cNvSpPr>
            <p:nvPr/>
          </p:nvSpPr>
          <p:spPr bwMode="auto">
            <a:xfrm>
              <a:off x="2491" y="1962"/>
              <a:ext cx="80" cy="80"/>
            </a:xfrm>
            <a:prstGeom prst="ellipse">
              <a:avLst/>
            </a:prstGeom>
            <a:grp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36" name="Oval 137"/>
            <p:cNvSpPr>
              <a:spLocks noChangeArrowheads="1"/>
            </p:cNvSpPr>
            <p:nvPr/>
          </p:nvSpPr>
          <p:spPr bwMode="auto">
            <a:xfrm>
              <a:off x="3136" y="1901"/>
              <a:ext cx="80" cy="80"/>
            </a:xfrm>
            <a:prstGeom prst="ellipse">
              <a:avLst/>
            </a:prstGeom>
            <a:grp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37" name="Oval 138"/>
            <p:cNvSpPr>
              <a:spLocks noChangeArrowheads="1"/>
            </p:cNvSpPr>
            <p:nvPr/>
          </p:nvSpPr>
          <p:spPr bwMode="auto">
            <a:xfrm>
              <a:off x="2746" y="1102"/>
              <a:ext cx="57" cy="59"/>
            </a:xfrm>
            <a:prstGeom prst="ellipse">
              <a:avLst/>
            </a:prstGeom>
            <a:grp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38" name="Oval 139"/>
            <p:cNvSpPr>
              <a:spLocks noChangeArrowheads="1"/>
            </p:cNvSpPr>
            <p:nvPr/>
          </p:nvSpPr>
          <p:spPr bwMode="auto">
            <a:xfrm>
              <a:off x="2422" y="1395"/>
              <a:ext cx="57" cy="59"/>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39" name="Oval 140"/>
            <p:cNvSpPr>
              <a:spLocks noChangeArrowheads="1"/>
            </p:cNvSpPr>
            <p:nvPr/>
          </p:nvSpPr>
          <p:spPr bwMode="auto">
            <a:xfrm>
              <a:off x="2573" y="1357"/>
              <a:ext cx="57" cy="59"/>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40" name="Oval 141"/>
            <p:cNvSpPr>
              <a:spLocks noChangeArrowheads="1"/>
            </p:cNvSpPr>
            <p:nvPr/>
          </p:nvSpPr>
          <p:spPr bwMode="auto">
            <a:xfrm>
              <a:off x="3065" y="1362"/>
              <a:ext cx="59" cy="57"/>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41" name="Oval 142"/>
            <p:cNvSpPr>
              <a:spLocks noChangeArrowheads="1"/>
            </p:cNvSpPr>
            <p:nvPr/>
          </p:nvSpPr>
          <p:spPr bwMode="auto">
            <a:xfrm>
              <a:off x="2968" y="1610"/>
              <a:ext cx="57" cy="57"/>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42" name="Oval 143"/>
            <p:cNvSpPr>
              <a:spLocks noChangeArrowheads="1"/>
            </p:cNvSpPr>
            <p:nvPr/>
          </p:nvSpPr>
          <p:spPr bwMode="auto">
            <a:xfrm>
              <a:off x="2873" y="790"/>
              <a:ext cx="57" cy="59"/>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43" name="Oval 144"/>
            <p:cNvSpPr>
              <a:spLocks noChangeArrowheads="1"/>
            </p:cNvSpPr>
            <p:nvPr/>
          </p:nvSpPr>
          <p:spPr bwMode="auto">
            <a:xfrm>
              <a:off x="3178" y="923"/>
              <a:ext cx="57" cy="56"/>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44" name="Oval 145"/>
            <p:cNvSpPr>
              <a:spLocks noChangeArrowheads="1"/>
            </p:cNvSpPr>
            <p:nvPr/>
          </p:nvSpPr>
          <p:spPr bwMode="auto">
            <a:xfrm>
              <a:off x="3254" y="1707"/>
              <a:ext cx="57" cy="59"/>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45" name="Oval 146"/>
            <p:cNvSpPr>
              <a:spLocks noChangeArrowheads="1"/>
            </p:cNvSpPr>
            <p:nvPr/>
          </p:nvSpPr>
          <p:spPr bwMode="auto">
            <a:xfrm>
              <a:off x="3119" y="2139"/>
              <a:ext cx="57" cy="59"/>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46" name="Oval 147"/>
            <p:cNvSpPr>
              <a:spLocks noChangeArrowheads="1"/>
            </p:cNvSpPr>
            <p:nvPr/>
          </p:nvSpPr>
          <p:spPr bwMode="auto">
            <a:xfrm>
              <a:off x="2994" y="2170"/>
              <a:ext cx="57" cy="59"/>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47" name="Oval 148"/>
            <p:cNvSpPr>
              <a:spLocks noChangeArrowheads="1"/>
            </p:cNvSpPr>
            <p:nvPr/>
          </p:nvSpPr>
          <p:spPr bwMode="auto">
            <a:xfrm>
              <a:off x="2557" y="2172"/>
              <a:ext cx="56" cy="59"/>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48" name="Oval 149"/>
            <p:cNvSpPr>
              <a:spLocks noChangeArrowheads="1"/>
            </p:cNvSpPr>
            <p:nvPr/>
          </p:nvSpPr>
          <p:spPr bwMode="auto">
            <a:xfrm>
              <a:off x="2618" y="1735"/>
              <a:ext cx="81" cy="81"/>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49" name="Oval 150"/>
            <p:cNvSpPr>
              <a:spLocks noChangeArrowheads="1"/>
            </p:cNvSpPr>
            <p:nvPr/>
          </p:nvSpPr>
          <p:spPr bwMode="auto">
            <a:xfrm>
              <a:off x="2989" y="1809"/>
              <a:ext cx="81" cy="80"/>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50" name="Oval 151"/>
            <p:cNvSpPr>
              <a:spLocks noChangeArrowheads="1"/>
            </p:cNvSpPr>
            <p:nvPr/>
          </p:nvSpPr>
          <p:spPr bwMode="auto">
            <a:xfrm>
              <a:off x="2994" y="2009"/>
              <a:ext cx="80" cy="81"/>
            </a:xfrm>
            <a:prstGeom prst="ellipse">
              <a:avLst/>
            </a:prstGeom>
            <a:grp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51" name="Oval 152"/>
            <p:cNvSpPr>
              <a:spLocks noChangeArrowheads="1"/>
            </p:cNvSpPr>
            <p:nvPr/>
          </p:nvSpPr>
          <p:spPr bwMode="auto">
            <a:xfrm>
              <a:off x="2694" y="1991"/>
              <a:ext cx="80" cy="80"/>
            </a:xfrm>
            <a:prstGeom prst="ellipse">
              <a:avLst/>
            </a:prstGeom>
            <a:grp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52" name="Oval 153"/>
            <p:cNvSpPr>
              <a:spLocks noChangeArrowheads="1"/>
            </p:cNvSpPr>
            <p:nvPr/>
          </p:nvSpPr>
          <p:spPr bwMode="auto">
            <a:xfrm>
              <a:off x="2583" y="1483"/>
              <a:ext cx="80" cy="80"/>
            </a:xfrm>
            <a:prstGeom prst="ellipse">
              <a:avLst/>
            </a:prstGeom>
            <a:grp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53" name="Freeform 154"/>
            <p:cNvSpPr>
              <a:spLocks/>
            </p:cNvSpPr>
            <p:nvPr/>
          </p:nvSpPr>
          <p:spPr bwMode="auto">
            <a:xfrm>
              <a:off x="2810" y="1787"/>
              <a:ext cx="87" cy="90"/>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grpSp>
      <p:grpSp>
        <p:nvGrpSpPr>
          <p:cNvPr id="154" name="组合 153"/>
          <p:cNvGrpSpPr/>
          <p:nvPr/>
        </p:nvGrpSpPr>
        <p:grpSpPr>
          <a:xfrm>
            <a:off x="2207789" y="3370061"/>
            <a:ext cx="354368" cy="354368"/>
            <a:chOff x="2771800" y="2974815"/>
            <a:chExt cx="265776" cy="265776"/>
          </a:xfrm>
        </p:grpSpPr>
        <p:sp>
          <p:nvSpPr>
            <p:cNvPr id="155" name="椭圆 154"/>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56" name="椭圆 155"/>
            <p:cNvSpPr/>
            <p:nvPr/>
          </p:nvSpPr>
          <p:spPr>
            <a:xfrm>
              <a:off x="2798757" y="2999947"/>
              <a:ext cx="211861" cy="21186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57" name="Freeform 154"/>
            <p:cNvSpPr>
              <a:spLocks/>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grpSp>
      <p:sp>
        <p:nvSpPr>
          <p:cNvPr id="158" name="矩形 157"/>
          <p:cNvSpPr/>
          <p:nvPr/>
        </p:nvSpPr>
        <p:spPr>
          <a:xfrm flipH="1">
            <a:off x="323528" y="4147889"/>
            <a:ext cx="2393331" cy="636072"/>
          </a:xfrm>
          <a:prstGeom prst="rect">
            <a:avLst/>
          </a:prstGeom>
          <a:effectLst/>
        </p:spPr>
        <p:txBody>
          <a:bodyPr wrap="square" lIns="121893" tIns="60946" rIns="121893" bIns="60946">
            <a:spAutoFit/>
          </a:bodyPr>
          <a:lstStyle/>
          <a:p>
            <a:pPr algn="just" defTabSz="1218900" fontAlgn="base">
              <a:lnSpc>
                <a:spcPts val="1333"/>
              </a:lnSpc>
              <a:spcBef>
                <a:spcPct val="0"/>
              </a:spcBef>
              <a:spcAft>
                <a:spcPct val="0"/>
              </a:spcAft>
            </a:pPr>
            <a:r>
              <a:rPr lang="zh-CN" altLang="en-US" sz="1200" dirty="0">
                <a:solidFill>
                  <a:prstClr val="black">
                    <a:lumMod val="50000"/>
                    <a:lumOff val="50000"/>
                  </a:prstClr>
                </a:solidFill>
                <a:latin typeface="微软雅黑" pitchFamily="34" charset="-122"/>
                <a:ea typeface="微软雅黑" pitchFamily="34" charset="-122"/>
              </a:rPr>
              <a:t>中国首家演示设计交易平台。基于演示设计一站式在线演示、素材销售、服务交易系统。</a:t>
            </a:r>
            <a:endParaRPr lang="en-US" altLang="zh-CN" sz="1200" dirty="0">
              <a:solidFill>
                <a:prstClr val="black">
                  <a:lumMod val="50000"/>
                  <a:lumOff val="50000"/>
                </a:prstClr>
              </a:solidFill>
              <a:latin typeface="微软雅黑" pitchFamily="34" charset="-122"/>
              <a:ea typeface="微软雅黑" pitchFamily="34" charset="-122"/>
            </a:endParaRPr>
          </a:p>
        </p:txBody>
      </p:sp>
      <p:sp>
        <p:nvSpPr>
          <p:cNvPr id="159" name="矩形 158"/>
          <p:cNvSpPr/>
          <p:nvPr/>
        </p:nvSpPr>
        <p:spPr>
          <a:xfrm>
            <a:off x="1276695" y="3831111"/>
            <a:ext cx="1440161" cy="328295"/>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300" b="1">
                <a:solidFill>
                  <a:prstClr val="black"/>
                </a:solidFill>
                <a:latin typeface="微软雅黑" pitchFamily="34" charset="-122"/>
                <a:ea typeface="微软雅黑" pitchFamily="34" charset="-122"/>
              </a:rPr>
              <a:t>这里填写小标题</a:t>
            </a:r>
            <a:endParaRPr lang="en-US" altLang="zh-CN" sz="1300" b="1" dirty="0">
              <a:solidFill>
                <a:prstClr val="black"/>
              </a:solidFill>
              <a:latin typeface="微软雅黑" pitchFamily="34" charset="-122"/>
              <a:ea typeface="微软雅黑" pitchFamily="34" charset="-122"/>
            </a:endParaRPr>
          </a:p>
        </p:txBody>
      </p:sp>
      <p:grpSp>
        <p:nvGrpSpPr>
          <p:cNvPr id="160" name="组合 159"/>
          <p:cNvGrpSpPr/>
          <p:nvPr/>
        </p:nvGrpSpPr>
        <p:grpSpPr>
          <a:xfrm>
            <a:off x="2207789" y="1641869"/>
            <a:ext cx="354368" cy="354368"/>
            <a:chOff x="2771800" y="2974815"/>
            <a:chExt cx="265776" cy="265776"/>
          </a:xfrm>
        </p:grpSpPr>
        <p:sp>
          <p:nvSpPr>
            <p:cNvPr id="161" name="椭圆 160"/>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62" name="椭圆 161"/>
            <p:cNvSpPr/>
            <p:nvPr/>
          </p:nvSpPr>
          <p:spPr>
            <a:xfrm>
              <a:off x="2798757" y="2999947"/>
              <a:ext cx="211861" cy="21186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63" name="Freeform 154"/>
            <p:cNvSpPr>
              <a:spLocks/>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grpSp>
      <p:sp>
        <p:nvSpPr>
          <p:cNvPr id="164" name="矩形 163"/>
          <p:cNvSpPr/>
          <p:nvPr/>
        </p:nvSpPr>
        <p:spPr>
          <a:xfrm flipH="1">
            <a:off x="323528" y="2419697"/>
            <a:ext cx="2393331" cy="636072"/>
          </a:xfrm>
          <a:prstGeom prst="rect">
            <a:avLst/>
          </a:prstGeom>
          <a:effectLst/>
        </p:spPr>
        <p:txBody>
          <a:bodyPr wrap="square" lIns="121893" tIns="60946" rIns="121893" bIns="60946">
            <a:spAutoFit/>
          </a:bodyPr>
          <a:lstStyle/>
          <a:p>
            <a:pPr algn="just" defTabSz="1218900" fontAlgn="base">
              <a:lnSpc>
                <a:spcPts val="1333"/>
              </a:lnSpc>
              <a:spcBef>
                <a:spcPct val="0"/>
              </a:spcBef>
              <a:spcAft>
                <a:spcPct val="0"/>
              </a:spcAft>
            </a:pPr>
            <a:r>
              <a:rPr lang="zh-CN" altLang="en-US" sz="1200" dirty="0">
                <a:solidFill>
                  <a:prstClr val="black">
                    <a:lumMod val="50000"/>
                    <a:lumOff val="50000"/>
                  </a:prstClr>
                </a:solidFill>
                <a:latin typeface="微软雅黑" pitchFamily="34" charset="-122"/>
                <a:ea typeface="微软雅黑" pitchFamily="34" charset="-122"/>
              </a:rPr>
              <a:t>中国首家演示设计交易平台。基于演示设计一站式在线演示、素材销售、服务交易系统。</a:t>
            </a:r>
            <a:endParaRPr lang="en-US" altLang="zh-CN" sz="1200" dirty="0">
              <a:solidFill>
                <a:prstClr val="black">
                  <a:lumMod val="50000"/>
                  <a:lumOff val="50000"/>
                </a:prstClr>
              </a:solidFill>
              <a:latin typeface="微软雅黑" pitchFamily="34" charset="-122"/>
              <a:ea typeface="微软雅黑" pitchFamily="34" charset="-122"/>
            </a:endParaRPr>
          </a:p>
        </p:txBody>
      </p:sp>
      <p:sp>
        <p:nvSpPr>
          <p:cNvPr id="165" name="矩形 164"/>
          <p:cNvSpPr/>
          <p:nvPr/>
        </p:nvSpPr>
        <p:spPr>
          <a:xfrm>
            <a:off x="1276695" y="2102911"/>
            <a:ext cx="1440161" cy="328295"/>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300" b="1" dirty="0">
                <a:solidFill>
                  <a:prstClr val="black"/>
                </a:solidFill>
                <a:latin typeface="微软雅黑" pitchFamily="34" charset="-122"/>
                <a:ea typeface="微软雅黑" pitchFamily="34" charset="-122"/>
              </a:rPr>
              <a:t>这里填写小标题</a:t>
            </a:r>
            <a:endParaRPr lang="en-US" altLang="zh-CN" sz="1300" b="1" dirty="0">
              <a:solidFill>
                <a:prstClr val="black"/>
              </a:solidFill>
              <a:latin typeface="微软雅黑" pitchFamily="34" charset="-122"/>
              <a:ea typeface="微软雅黑" pitchFamily="34" charset="-122"/>
            </a:endParaRPr>
          </a:p>
        </p:txBody>
      </p:sp>
      <p:grpSp>
        <p:nvGrpSpPr>
          <p:cNvPr id="166" name="组合 165"/>
          <p:cNvGrpSpPr/>
          <p:nvPr/>
        </p:nvGrpSpPr>
        <p:grpSpPr>
          <a:xfrm>
            <a:off x="6520335" y="1641869"/>
            <a:ext cx="354368" cy="354368"/>
            <a:chOff x="2771800" y="2974815"/>
            <a:chExt cx="265776" cy="265776"/>
          </a:xfrm>
        </p:grpSpPr>
        <p:sp>
          <p:nvSpPr>
            <p:cNvPr id="167" name="椭圆 166"/>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68" name="椭圆 167"/>
            <p:cNvSpPr/>
            <p:nvPr/>
          </p:nvSpPr>
          <p:spPr>
            <a:xfrm>
              <a:off x="2798757" y="2999947"/>
              <a:ext cx="211861" cy="21186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69" name="Freeform 154"/>
            <p:cNvSpPr>
              <a:spLocks/>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grpSp>
      <p:sp>
        <p:nvSpPr>
          <p:cNvPr id="170" name="矩形 169"/>
          <p:cNvSpPr/>
          <p:nvPr/>
        </p:nvSpPr>
        <p:spPr>
          <a:xfrm flipH="1">
            <a:off x="6420932" y="2419697"/>
            <a:ext cx="2393331" cy="636072"/>
          </a:xfrm>
          <a:prstGeom prst="rect">
            <a:avLst/>
          </a:prstGeom>
          <a:effectLst/>
        </p:spPr>
        <p:txBody>
          <a:bodyPr wrap="square" lIns="121893" tIns="60946" rIns="121893" bIns="60946">
            <a:spAutoFit/>
          </a:bodyPr>
          <a:lstStyle/>
          <a:p>
            <a:pPr algn="just" defTabSz="1218900" fontAlgn="base">
              <a:lnSpc>
                <a:spcPts val="1333"/>
              </a:lnSpc>
              <a:spcBef>
                <a:spcPct val="0"/>
              </a:spcBef>
              <a:spcAft>
                <a:spcPct val="0"/>
              </a:spcAft>
            </a:pPr>
            <a:r>
              <a:rPr lang="zh-CN" altLang="en-US" sz="1200" dirty="0">
                <a:solidFill>
                  <a:prstClr val="black">
                    <a:lumMod val="50000"/>
                    <a:lumOff val="50000"/>
                  </a:prstClr>
                </a:solidFill>
                <a:latin typeface="微软雅黑" pitchFamily="34" charset="-122"/>
                <a:ea typeface="微软雅黑" pitchFamily="34" charset="-122"/>
              </a:rPr>
              <a:t>中国首家演示设计交易平台。基于演示设计一站式在线演示、素材销售、服务交易系统。</a:t>
            </a:r>
            <a:endParaRPr lang="en-US" altLang="zh-CN" sz="1200" dirty="0">
              <a:solidFill>
                <a:prstClr val="black">
                  <a:lumMod val="50000"/>
                  <a:lumOff val="50000"/>
                </a:prstClr>
              </a:solidFill>
              <a:latin typeface="微软雅黑" pitchFamily="34" charset="-122"/>
              <a:ea typeface="微软雅黑" pitchFamily="34" charset="-122"/>
            </a:endParaRPr>
          </a:p>
        </p:txBody>
      </p:sp>
      <p:sp>
        <p:nvSpPr>
          <p:cNvPr id="171" name="矩形 170"/>
          <p:cNvSpPr/>
          <p:nvPr/>
        </p:nvSpPr>
        <p:spPr>
          <a:xfrm>
            <a:off x="6420941" y="2102911"/>
            <a:ext cx="1440161" cy="328295"/>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300" b="1" dirty="0">
                <a:solidFill>
                  <a:prstClr val="black"/>
                </a:solidFill>
                <a:latin typeface="微软雅黑" pitchFamily="34" charset="-122"/>
                <a:ea typeface="微软雅黑" pitchFamily="34" charset="-122"/>
              </a:rPr>
              <a:t>这里填写小标题</a:t>
            </a:r>
            <a:endParaRPr lang="en-US" altLang="zh-CN" sz="1300" b="1" dirty="0">
              <a:solidFill>
                <a:prstClr val="black"/>
              </a:solidFill>
              <a:latin typeface="微软雅黑" pitchFamily="34" charset="-122"/>
              <a:ea typeface="微软雅黑" pitchFamily="34" charset="-122"/>
            </a:endParaRPr>
          </a:p>
        </p:txBody>
      </p:sp>
      <p:grpSp>
        <p:nvGrpSpPr>
          <p:cNvPr id="172" name="组合 171"/>
          <p:cNvGrpSpPr/>
          <p:nvPr/>
        </p:nvGrpSpPr>
        <p:grpSpPr>
          <a:xfrm>
            <a:off x="6520335" y="3370061"/>
            <a:ext cx="354368" cy="354368"/>
            <a:chOff x="2771800" y="2974815"/>
            <a:chExt cx="265776" cy="265776"/>
          </a:xfrm>
        </p:grpSpPr>
        <p:sp>
          <p:nvSpPr>
            <p:cNvPr id="173" name="椭圆 172"/>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74" name="椭圆 173"/>
            <p:cNvSpPr/>
            <p:nvPr/>
          </p:nvSpPr>
          <p:spPr>
            <a:xfrm>
              <a:off x="2798757" y="2999947"/>
              <a:ext cx="211861" cy="21186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0" fontAlgn="base">
                <a:spcBef>
                  <a:spcPct val="0"/>
                </a:spcBef>
                <a:spcAft>
                  <a:spcPct val="0"/>
                </a:spcAft>
              </a:pPr>
              <a:endParaRPr lang="zh-CN" altLang="en-US">
                <a:solidFill>
                  <a:prstClr val="white"/>
                </a:solidFill>
              </a:endParaRPr>
            </a:p>
          </p:txBody>
        </p:sp>
        <p:sp>
          <p:nvSpPr>
            <p:cNvPr id="175" name="Freeform 154"/>
            <p:cNvSpPr>
              <a:spLocks/>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00" fontAlgn="base">
                <a:spcBef>
                  <a:spcPct val="0"/>
                </a:spcBef>
                <a:spcAft>
                  <a:spcPct val="0"/>
                </a:spcAft>
              </a:pPr>
              <a:endParaRPr lang="zh-CN" altLang="en-US">
                <a:solidFill>
                  <a:prstClr val="black"/>
                </a:solidFill>
              </a:endParaRPr>
            </a:p>
          </p:txBody>
        </p:sp>
      </p:grpSp>
      <p:sp>
        <p:nvSpPr>
          <p:cNvPr id="176" name="矩形 175"/>
          <p:cNvSpPr/>
          <p:nvPr/>
        </p:nvSpPr>
        <p:spPr>
          <a:xfrm flipH="1">
            <a:off x="6420932" y="4147889"/>
            <a:ext cx="2393331" cy="636072"/>
          </a:xfrm>
          <a:prstGeom prst="rect">
            <a:avLst/>
          </a:prstGeom>
          <a:effectLst/>
        </p:spPr>
        <p:txBody>
          <a:bodyPr wrap="square" lIns="121893" tIns="60946" rIns="121893" bIns="60946">
            <a:spAutoFit/>
          </a:bodyPr>
          <a:lstStyle/>
          <a:p>
            <a:pPr algn="just" defTabSz="1218900" fontAlgn="base">
              <a:lnSpc>
                <a:spcPts val="1333"/>
              </a:lnSpc>
              <a:spcBef>
                <a:spcPct val="0"/>
              </a:spcBef>
              <a:spcAft>
                <a:spcPct val="0"/>
              </a:spcAft>
            </a:pPr>
            <a:r>
              <a:rPr lang="zh-CN" altLang="en-US" sz="1200">
                <a:solidFill>
                  <a:prstClr val="black">
                    <a:lumMod val="50000"/>
                    <a:lumOff val="50000"/>
                  </a:prstClr>
                </a:solidFill>
                <a:latin typeface="微软雅黑" pitchFamily="34" charset="-122"/>
                <a:ea typeface="微软雅黑" pitchFamily="34" charset="-122"/>
              </a:rPr>
              <a:t>中国</a:t>
            </a:r>
            <a:r>
              <a:rPr lang="zh-CN" altLang="en-US" sz="1200" dirty="0">
                <a:solidFill>
                  <a:prstClr val="black">
                    <a:lumMod val="50000"/>
                    <a:lumOff val="50000"/>
                  </a:prstClr>
                </a:solidFill>
                <a:latin typeface="微软雅黑" pitchFamily="34" charset="-122"/>
                <a:ea typeface="微软雅黑" pitchFamily="34" charset="-122"/>
              </a:rPr>
              <a:t>首家演示设计交易平台。基于演示设计一站式在线演示、素材销售、服务交易系统。</a:t>
            </a:r>
            <a:endParaRPr lang="en-US" altLang="zh-CN" sz="1200" dirty="0">
              <a:solidFill>
                <a:prstClr val="black">
                  <a:lumMod val="50000"/>
                  <a:lumOff val="50000"/>
                </a:prstClr>
              </a:solidFill>
              <a:latin typeface="微软雅黑" pitchFamily="34" charset="-122"/>
              <a:ea typeface="微软雅黑" pitchFamily="34" charset="-122"/>
            </a:endParaRPr>
          </a:p>
        </p:txBody>
      </p:sp>
      <p:sp>
        <p:nvSpPr>
          <p:cNvPr id="177" name="矩形 176"/>
          <p:cNvSpPr/>
          <p:nvPr/>
        </p:nvSpPr>
        <p:spPr>
          <a:xfrm>
            <a:off x="6420941" y="3831111"/>
            <a:ext cx="1440161" cy="328295"/>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300" b="1">
                <a:solidFill>
                  <a:prstClr val="black"/>
                </a:solidFill>
                <a:latin typeface="微软雅黑" pitchFamily="34" charset="-122"/>
                <a:ea typeface="微软雅黑" pitchFamily="34" charset="-122"/>
              </a:rPr>
              <a:t>这里填写小标题</a:t>
            </a:r>
            <a:endParaRPr lang="en-US" altLang="zh-CN" sz="1300" b="1" dirty="0">
              <a:solidFill>
                <a:prstClr val="black"/>
              </a:solidFill>
              <a:latin typeface="微软雅黑" pitchFamily="34" charset="-122"/>
              <a:ea typeface="微软雅黑" pitchFamily="34" charset="-122"/>
            </a:endParaRPr>
          </a:p>
        </p:txBody>
      </p:sp>
    </p:spTree>
    <p:extLst>
      <p:ext uri="{BB962C8B-B14F-4D97-AF65-F5344CB8AC3E}">
        <p14:creationId xmlns:p14="http://schemas.microsoft.com/office/powerpoint/2010/main" val="251507090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ppt_x"/>
                                          </p:val>
                                        </p:tav>
                                        <p:tav tm="100000">
                                          <p:val>
                                            <p:strVal val="#ppt_x"/>
                                          </p:val>
                                        </p:tav>
                                      </p:tavLst>
                                    </p:anim>
                                    <p:anim calcmode="lin" valueType="num">
                                      <p:cBhvr additive="base">
                                        <p:cTn id="8" dur="300" fill="hold"/>
                                        <p:tgtEl>
                                          <p:spTgt spid="8"/>
                                        </p:tgtEl>
                                        <p:attrNameLst>
                                          <p:attrName>ppt_y</p:attrName>
                                        </p:attrNameLst>
                                      </p:cBhvr>
                                      <p:tavLst>
                                        <p:tav tm="0">
                                          <p:val>
                                            <p:strVal val="0-#ppt_h/2"/>
                                          </p:val>
                                        </p:tav>
                                        <p:tav tm="100000">
                                          <p:val>
                                            <p:strVal val="#ppt_y"/>
                                          </p:val>
                                        </p:tav>
                                      </p:tavLst>
                                    </p:anim>
                                  </p:childTnLst>
                                </p:cTn>
                              </p:par>
                              <p:par>
                                <p:cTn id="9" presetID="6" presetClass="entr" presetSubtype="3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out)">
                                      <p:cBhvr>
                                        <p:cTn id="11" dur="300"/>
                                        <p:tgtEl>
                                          <p:spTgt spid="7"/>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26" presetClass="emph" presetSubtype="0" fill="hold" nodeType="withEffect">
                                  <p:stCondLst>
                                    <p:cond delay="0"/>
                                  </p:stCondLst>
                                  <p:childTnLst>
                                    <p:animEffect transition="out" filter="fade">
                                      <p:cBhvr>
                                        <p:cTn id="17" dur="400" tmFilter="0, 0; .2, .5; .8, .5; 1, 0"/>
                                        <p:tgtEl>
                                          <p:spTgt spid="36"/>
                                        </p:tgtEl>
                                      </p:cBhvr>
                                    </p:animEffect>
                                    <p:animScale>
                                      <p:cBhvr>
                                        <p:cTn id="18" dur="200" autoRev="1" fill="hold"/>
                                        <p:tgtEl>
                                          <p:spTgt spid="36"/>
                                        </p:tgtEl>
                                      </p:cBhvr>
                                      <p:by x="105000" y="105000"/>
                                    </p:animScale>
                                  </p:childTnLst>
                                </p:cTn>
                              </p:par>
                            </p:childTnLst>
                          </p:cTn>
                        </p:par>
                        <p:par>
                          <p:cTn id="19" fill="hold">
                            <p:stCondLst>
                              <p:cond delay="800"/>
                            </p:stCondLst>
                            <p:childTnLst>
                              <p:par>
                                <p:cTn id="20" presetID="10" presetClass="entr" presetSubtype="0" fill="hold" nodeType="after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350"/>
                                        <p:tgtEl>
                                          <p:spTgt spid="160"/>
                                        </p:tgtEl>
                                      </p:cBhvr>
                                    </p:animEffect>
                                  </p:childTnLst>
                                </p:cTn>
                              </p:par>
                              <p:par>
                                <p:cTn id="23" presetID="26" presetClass="emph" presetSubtype="0" fill="hold" nodeType="withEffect">
                                  <p:stCondLst>
                                    <p:cond delay="0"/>
                                  </p:stCondLst>
                                  <p:childTnLst>
                                    <p:animEffect transition="out" filter="fade">
                                      <p:cBhvr>
                                        <p:cTn id="24" dur="400" tmFilter="0, 0; .2, .5; .8, .5; 1, 0"/>
                                        <p:tgtEl>
                                          <p:spTgt spid="160"/>
                                        </p:tgtEl>
                                      </p:cBhvr>
                                    </p:animEffect>
                                    <p:animScale>
                                      <p:cBhvr>
                                        <p:cTn id="25" dur="200" autoRev="1" fill="hold"/>
                                        <p:tgtEl>
                                          <p:spTgt spid="160"/>
                                        </p:tgtEl>
                                      </p:cBhvr>
                                      <p:by x="105000" y="105000"/>
                                    </p:animScale>
                                  </p:childTnLst>
                                </p:cTn>
                              </p:par>
                            </p:childTnLst>
                          </p:cTn>
                        </p:par>
                        <p:par>
                          <p:cTn id="26" fill="hold">
                            <p:stCondLst>
                              <p:cond delay="1200"/>
                            </p:stCondLst>
                            <p:childTnLst>
                              <p:par>
                                <p:cTn id="27" presetID="10" presetClass="entr" presetSubtype="0" fill="hold" grpId="0" nodeType="afterEffect">
                                  <p:stCondLst>
                                    <p:cond delay="0"/>
                                  </p:stCondLst>
                                  <p:childTnLst>
                                    <p:set>
                                      <p:cBhvr>
                                        <p:cTn id="28" dur="1" fill="hold">
                                          <p:stCondLst>
                                            <p:cond delay="0"/>
                                          </p:stCondLst>
                                        </p:cTn>
                                        <p:tgtEl>
                                          <p:spTgt spid="165"/>
                                        </p:tgtEl>
                                        <p:attrNameLst>
                                          <p:attrName>style.visibility</p:attrName>
                                        </p:attrNameLst>
                                      </p:cBhvr>
                                      <p:to>
                                        <p:strVal val="visible"/>
                                      </p:to>
                                    </p:set>
                                    <p:animEffect transition="in" filter="fade">
                                      <p:cBhvr>
                                        <p:cTn id="29" dur="350"/>
                                        <p:tgtEl>
                                          <p:spTgt spid="165"/>
                                        </p:tgtEl>
                                      </p:cBhvr>
                                    </p:animEffect>
                                  </p:childTnLst>
                                </p:cTn>
                              </p:par>
                              <p:par>
                                <p:cTn id="30" presetID="26" presetClass="emph" presetSubtype="0" fill="hold" grpId="1" nodeType="withEffect">
                                  <p:stCondLst>
                                    <p:cond delay="0"/>
                                  </p:stCondLst>
                                  <p:childTnLst>
                                    <p:animEffect transition="out" filter="fade">
                                      <p:cBhvr>
                                        <p:cTn id="31" dur="400" tmFilter="0, 0; .2, .5; .8, .5; 1, 0"/>
                                        <p:tgtEl>
                                          <p:spTgt spid="165"/>
                                        </p:tgtEl>
                                      </p:cBhvr>
                                    </p:animEffect>
                                    <p:animScale>
                                      <p:cBhvr>
                                        <p:cTn id="32" dur="200" autoRev="1" fill="hold"/>
                                        <p:tgtEl>
                                          <p:spTgt spid="165"/>
                                        </p:tgtEl>
                                      </p:cBhvr>
                                      <p:by x="105000" y="105000"/>
                                    </p:animScale>
                                  </p:childTnLst>
                                </p:cTn>
                              </p:par>
                            </p:childTnLst>
                          </p:cTn>
                        </p:par>
                        <p:par>
                          <p:cTn id="33" fill="hold">
                            <p:stCondLst>
                              <p:cond delay="1600"/>
                            </p:stCondLst>
                            <p:childTnLst>
                              <p:par>
                                <p:cTn id="34" presetID="10" presetClass="entr" presetSubtype="0" fill="hold" grpId="0" nodeType="afterEffect">
                                  <p:stCondLst>
                                    <p:cond delay="0"/>
                                  </p:stCondLst>
                                  <p:childTnLst>
                                    <p:set>
                                      <p:cBhvr>
                                        <p:cTn id="35" dur="1" fill="hold">
                                          <p:stCondLst>
                                            <p:cond delay="0"/>
                                          </p:stCondLst>
                                        </p:cTn>
                                        <p:tgtEl>
                                          <p:spTgt spid="164"/>
                                        </p:tgtEl>
                                        <p:attrNameLst>
                                          <p:attrName>style.visibility</p:attrName>
                                        </p:attrNameLst>
                                      </p:cBhvr>
                                      <p:to>
                                        <p:strVal val="visible"/>
                                      </p:to>
                                    </p:set>
                                    <p:animEffect transition="in" filter="fade">
                                      <p:cBhvr>
                                        <p:cTn id="36" dur="500"/>
                                        <p:tgtEl>
                                          <p:spTgt spid="164"/>
                                        </p:tgtEl>
                                      </p:cBhvr>
                                    </p:animEffect>
                                  </p:childTnLst>
                                </p:cTn>
                              </p:par>
                            </p:childTnLst>
                          </p:cTn>
                        </p:par>
                        <p:par>
                          <p:cTn id="37" fill="hold">
                            <p:stCondLst>
                              <p:cond delay="2100"/>
                            </p:stCondLst>
                            <p:childTnLst>
                              <p:par>
                                <p:cTn id="38" presetID="10" presetClass="entr" presetSubtype="0" fill="hold" nodeType="afterEffect">
                                  <p:stCondLst>
                                    <p:cond delay="0"/>
                                  </p:stCondLst>
                                  <p:childTnLst>
                                    <p:set>
                                      <p:cBhvr>
                                        <p:cTn id="39" dur="1" fill="hold">
                                          <p:stCondLst>
                                            <p:cond delay="0"/>
                                          </p:stCondLst>
                                        </p:cTn>
                                        <p:tgtEl>
                                          <p:spTgt spid="154"/>
                                        </p:tgtEl>
                                        <p:attrNameLst>
                                          <p:attrName>style.visibility</p:attrName>
                                        </p:attrNameLst>
                                      </p:cBhvr>
                                      <p:to>
                                        <p:strVal val="visible"/>
                                      </p:to>
                                    </p:set>
                                    <p:animEffect transition="in" filter="fade">
                                      <p:cBhvr>
                                        <p:cTn id="40" dur="350"/>
                                        <p:tgtEl>
                                          <p:spTgt spid="154"/>
                                        </p:tgtEl>
                                      </p:cBhvr>
                                    </p:animEffect>
                                  </p:childTnLst>
                                </p:cTn>
                              </p:par>
                              <p:par>
                                <p:cTn id="41" presetID="26" presetClass="emph" presetSubtype="0" fill="hold" nodeType="withEffect">
                                  <p:stCondLst>
                                    <p:cond delay="0"/>
                                  </p:stCondLst>
                                  <p:childTnLst>
                                    <p:animEffect transition="out" filter="fade">
                                      <p:cBhvr>
                                        <p:cTn id="42" dur="400" tmFilter="0, 0; .2, .5; .8, .5; 1, 0"/>
                                        <p:tgtEl>
                                          <p:spTgt spid="154"/>
                                        </p:tgtEl>
                                      </p:cBhvr>
                                    </p:animEffect>
                                    <p:animScale>
                                      <p:cBhvr>
                                        <p:cTn id="43" dur="200" autoRev="1" fill="hold"/>
                                        <p:tgtEl>
                                          <p:spTgt spid="154"/>
                                        </p:tgtEl>
                                      </p:cBhvr>
                                      <p:by x="105000" y="105000"/>
                                    </p:animScale>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fade">
                                      <p:cBhvr>
                                        <p:cTn id="47" dur="350"/>
                                        <p:tgtEl>
                                          <p:spTgt spid="159"/>
                                        </p:tgtEl>
                                      </p:cBhvr>
                                    </p:animEffect>
                                  </p:childTnLst>
                                </p:cTn>
                              </p:par>
                              <p:par>
                                <p:cTn id="48" presetID="26" presetClass="emph" presetSubtype="0" fill="hold" grpId="1" nodeType="withEffect">
                                  <p:stCondLst>
                                    <p:cond delay="0"/>
                                  </p:stCondLst>
                                  <p:childTnLst>
                                    <p:animEffect transition="out" filter="fade">
                                      <p:cBhvr>
                                        <p:cTn id="49" dur="400" tmFilter="0, 0; .2, .5; .8, .5; 1, 0"/>
                                        <p:tgtEl>
                                          <p:spTgt spid="159"/>
                                        </p:tgtEl>
                                      </p:cBhvr>
                                    </p:animEffect>
                                    <p:animScale>
                                      <p:cBhvr>
                                        <p:cTn id="50" dur="200" autoRev="1" fill="hold"/>
                                        <p:tgtEl>
                                          <p:spTgt spid="159"/>
                                        </p:tgtEl>
                                      </p:cBhvr>
                                      <p:by x="105000" y="105000"/>
                                    </p:animScale>
                                  </p:childTnLst>
                                </p:cTn>
                              </p:par>
                            </p:childTnLst>
                          </p:cTn>
                        </p:par>
                        <p:par>
                          <p:cTn id="51" fill="hold">
                            <p:stCondLst>
                              <p:cond delay="2900"/>
                            </p:stCondLst>
                            <p:childTnLst>
                              <p:par>
                                <p:cTn id="52" presetID="10" presetClass="entr" presetSubtype="0" fill="hold" grpId="0" nodeType="afterEffect">
                                  <p:stCondLst>
                                    <p:cond delay="0"/>
                                  </p:stCondLst>
                                  <p:childTnLst>
                                    <p:set>
                                      <p:cBhvr>
                                        <p:cTn id="53" dur="1" fill="hold">
                                          <p:stCondLst>
                                            <p:cond delay="0"/>
                                          </p:stCondLst>
                                        </p:cTn>
                                        <p:tgtEl>
                                          <p:spTgt spid="158"/>
                                        </p:tgtEl>
                                        <p:attrNameLst>
                                          <p:attrName>style.visibility</p:attrName>
                                        </p:attrNameLst>
                                      </p:cBhvr>
                                      <p:to>
                                        <p:strVal val="visible"/>
                                      </p:to>
                                    </p:set>
                                    <p:animEffect transition="in" filter="fade">
                                      <p:cBhvr>
                                        <p:cTn id="54" dur="500"/>
                                        <p:tgtEl>
                                          <p:spTgt spid="158"/>
                                        </p:tgtEl>
                                      </p:cBhvr>
                                    </p:animEffect>
                                  </p:childTnLst>
                                </p:cTn>
                              </p:par>
                            </p:childTnLst>
                          </p:cTn>
                        </p:par>
                        <p:par>
                          <p:cTn id="55" fill="hold">
                            <p:stCondLst>
                              <p:cond delay="3400"/>
                            </p:stCondLst>
                            <p:childTnLst>
                              <p:par>
                                <p:cTn id="56" presetID="10" presetClass="entr" presetSubtype="0" fill="hold" nodeType="afterEffect">
                                  <p:stCondLst>
                                    <p:cond delay="0"/>
                                  </p:stCondLst>
                                  <p:childTnLst>
                                    <p:set>
                                      <p:cBhvr>
                                        <p:cTn id="57" dur="1" fill="hold">
                                          <p:stCondLst>
                                            <p:cond delay="0"/>
                                          </p:stCondLst>
                                        </p:cTn>
                                        <p:tgtEl>
                                          <p:spTgt spid="166"/>
                                        </p:tgtEl>
                                        <p:attrNameLst>
                                          <p:attrName>style.visibility</p:attrName>
                                        </p:attrNameLst>
                                      </p:cBhvr>
                                      <p:to>
                                        <p:strVal val="visible"/>
                                      </p:to>
                                    </p:set>
                                    <p:animEffect transition="in" filter="fade">
                                      <p:cBhvr>
                                        <p:cTn id="58" dur="350"/>
                                        <p:tgtEl>
                                          <p:spTgt spid="166"/>
                                        </p:tgtEl>
                                      </p:cBhvr>
                                    </p:animEffect>
                                  </p:childTnLst>
                                </p:cTn>
                              </p:par>
                              <p:par>
                                <p:cTn id="59" presetID="26" presetClass="emph" presetSubtype="0" fill="hold" nodeType="withEffect">
                                  <p:stCondLst>
                                    <p:cond delay="0"/>
                                  </p:stCondLst>
                                  <p:childTnLst>
                                    <p:animEffect transition="out" filter="fade">
                                      <p:cBhvr>
                                        <p:cTn id="60" dur="400" tmFilter="0, 0; .2, .5; .8, .5; 1, 0"/>
                                        <p:tgtEl>
                                          <p:spTgt spid="166"/>
                                        </p:tgtEl>
                                      </p:cBhvr>
                                    </p:animEffect>
                                    <p:animScale>
                                      <p:cBhvr>
                                        <p:cTn id="61" dur="200" autoRev="1" fill="hold"/>
                                        <p:tgtEl>
                                          <p:spTgt spid="166"/>
                                        </p:tgtEl>
                                      </p:cBhvr>
                                      <p:by x="105000" y="105000"/>
                                    </p:animScale>
                                  </p:childTnLst>
                                </p:cTn>
                              </p:par>
                            </p:childTnLst>
                          </p:cTn>
                        </p:par>
                        <p:par>
                          <p:cTn id="62" fill="hold">
                            <p:stCondLst>
                              <p:cond delay="3800"/>
                            </p:stCondLst>
                            <p:childTnLst>
                              <p:par>
                                <p:cTn id="63" presetID="10" presetClass="entr" presetSubtype="0" fill="hold" grpId="0" nodeType="afterEffect">
                                  <p:stCondLst>
                                    <p:cond delay="0"/>
                                  </p:stCondLst>
                                  <p:childTnLst>
                                    <p:set>
                                      <p:cBhvr>
                                        <p:cTn id="64" dur="1" fill="hold">
                                          <p:stCondLst>
                                            <p:cond delay="0"/>
                                          </p:stCondLst>
                                        </p:cTn>
                                        <p:tgtEl>
                                          <p:spTgt spid="171"/>
                                        </p:tgtEl>
                                        <p:attrNameLst>
                                          <p:attrName>style.visibility</p:attrName>
                                        </p:attrNameLst>
                                      </p:cBhvr>
                                      <p:to>
                                        <p:strVal val="visible"/>
                                      </p:to>
                                    </p:set>
                                    <p:animEffect transition="in" filter="fade">
                                      <p:cBhvr>
                                        <p:cTn id="65" dur="350"/>
                                        <p:tgtEl>
                                          <p:spTgt spid="171"/>
                                        </p:tgtEl>
                                      </p:cBhvr>
                                    </p:animEffect>
                                  </p:childTnLst>
                                </p:cTn>
                              </p:par>
                              <p:par>
                                <p:cTn id="66" presetID="26" presetClass="emph" presetSubtype="0" fill="hold" grpId="1" nodeType="withEffect">
                                  <p:stCondLst>
                                    <p:cond delay="0"/>
                                  </p:stCondLst>
                                  <p:childTnLst>
                                    <p:animEffect transition="out" filter="fade">
                                      <p:cBhvr>
                                        <p:cTn id="67" dur="400" tmFilter="0, 0; .2, .5; .8, .5; 1, 0"/>
                                        <p:tgtEl>
                                          <p:spTgt spid="171"/>
                                        </p:tgtEl>
                                      </p:cBhvr>
                                    </p:animEffect>
                                    <p:animScale>
                                      <p:cBhvr>
                                        <p:cTn id="68" dur="200" autoRev="1" fill="hold"/>
                                        <p:tgtEl>
                                          <p:spTgt spid="171"/>
                                        </p:tgtEl>
                                      </p:cBhvr>
                                      <p:by x="105000" y="105000"/>
                                    </p:animScale>
                                  </p:childTnLst>
                                </p:cTn>
                              </p:par>
                            </p:childTnLst>
                          </p:cTn>
                        </p:par>
                        <p:par>
                          <p:cTn id="69" fill="hold">
                            <p:stCondLst>
                              <p:cond delay="4200"/>
                            </p:stCondLst>
                            <p:childTnLst>
                              <p:par>
                                <p:cTn id="70" presetID="10" presetClass="entr" presetSubtype="0" fill="hold" grpId="0" nodeType="afterEffect">
                                  <p:stCondLst>
                                    <p:cond delay="0"/>
                                  </p:stCondLst>
                                  <p:childTnLst>
                                    <p:set>
                                      <p:cBhvr>
                                        <p:cTn id="71" dur="1" fill="hold">
                                          <p:stCondLst>
                                            <p:cond delay="0"/>
                                          </p:stCondLst>
                                        </p:cTn>
                                        <p:tgtEl>
                                          <p:spTgt spid="170"/>
                                        </p:tgtEl>
                                        <p:attrNameLst>
                                          <p:attrName>style.visibility</p:attrName>
                                        </p:attrNameLst>
                                      </p:cBhvr>
                                      <p:to>
                                        <p:strVal val="visible"/>
                                      </p:to>
                                    </p:set>
                                    <p:animEffect transition="in" filter="fade">
                                      <p:cBhvr>
                                        <p:cTn id="72" dur="500"/>
                                        <p:tgtEl>
                                          <p:spTgt spid="170"/>
                                        </p:tgtEl>
                                      </p:cBhvr>
                                    </p:animEffect>
                                  </p:childTnLst>
                                </p:cTn>
                              </p:par>
                            </p:childTnLst>
                          </p:cTn>
                        </p:par>
                        <p:par>
                          <p:cTn id="73" fill="hold">
                            <p:stCondLst>
                              <p:cond delay="4700"/>
                            </p:stCondLst>
                            <p:childTnLst>
                              <p:par>
                                <p:cTn id="74" presetID="10" presetClass="entr" presetSubtype="0" fill="hold" nodeType="afterEffect">
                                  <p:stCondLst>
                                    <p:cond delay="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350"/>
                                        <p:tgtEl>
                                          <p:spTgt spid="172"/>
                                        </p:tgtEl>
                                      </p:cBhvr>
                                    </p:animEffect>
                                  </p:childTnLst>
                                </p:cTn>
                              </p:par>
                              <p:par>
                                <p:cTn id="77" presetID="26" presetClass="emph" presetSubtype="0" fill="hold" nodeType="withEffect">
                                  <p:stCondLst>
                                    <p:cond delay="0"/>
                                  </p:stCondLst>
                                  <p:childTnLst>
                                    <p:animEffect transition="out" filter="fade">
                                      <p:cBhvr>
                                        <p:cTn id="78" dur="400" tmFilter="0, 0; .2, .5; .8, .5; 1, 0"/>
                                        <p:tgtEl>
                                          <p:spTgt spid="172"/>
                                        </p:tgtEl>
                                      </p:cBhvr>
                                    </p:animEffect>
                                    <p:animScale>
                                      <p:cBhvr>
                                        <p:cTn id="79" dur="200" autoRev="1" fill="hold"/>
                                        <p:tgtEl>
                                          <p:spTgt spid="172"/>
                                        </p:tgtEl>
                                      </p:cBhvr>
                                      <p:by x="105000" y="105000"/>
                                    </p:animScale>
                                  </p:childTnLst>
                                </p:cTn>
                              </p:par>
                            </p:childTnLst>
                          </p:cTn>
                        </p:par>
                        <p:par>
                          <p:cTn id="80" fill="hold">
                            <p:stCondLst>
                              <p:cond delay="5100"/>
                            </p:stCondLst>
                            <p:childTnLst>
                              <p:par>
                                <p:cTn id="81" presetID="10" presetClass="entr" presetSubtype="0" fill="hold" grpId="0" nodeType="afterEffect">
                                  <p:stCondLst>
                                    <p:cond delay="0"/>
                                  </p:stCondLst>
                                  <p:childTnLst>
                                    <p:set>
                                      <p:cBhvr>
                                        <p:cTn id="82" dur="1" fill="hold">
                                          <p:stCondLst>
                                            <p:cond delay="0"/>
                                          </p:stCondLst>
                                        </p:cTn>
                                        <p:tgtEl>
                                          <p:spTgt spid="177"/>
                                        </p:tgtEl>
                                        <p:attrNameLst>
                                          <p:attrName>style.visibility</p:attrName>
                                        </p:attrNameLst>
                                      </p:cBhvr>
                                      <p:to>
                                        <p:strVal val="visible"/>
                                      </p:to>
                                    </p:set>
                                    <p:animEffect transition="in" filter="fade">
                                      <p:cBhvr>
                                        <p:cTn id="83" dur="350"/>
                                        <p:tgtEl>
                                          <p:spTgt spid="177"/>
                                        </p:tgtEl>
                                      </p:cBhvr>
                                    </p:animEffect>
                                  </p:childTnLst>
                                </p:cTn>
                              </p:par>
                              <p:par>
                                <p:cTn id="84" presetID="26" presetClass="emph" presetSubtype="0" fill="hold" grpId="1" nodeType="withEffect">
                                  <p:stCondLst>
                                    <p:cond delay="0"/>
                                  </p:stCondLst>
                                  <p:childTnLst>
                                    <p:animEffect transition="out" filter="fade">
                                      <p:cBhvr>
                                        <p:cTn id="85" dur="400" tmFilter="0, 0; .2, .5; .8, .5; 1, 0"/>
                                        <p:tgtEl>
                                          <p:spTgt spid="177"/>
                                        </p:tgtEl>
                                      </p:cBhvr>
                                    </p:animEffect>
                                    <p:animScale>
                                      <p:cBhvr>
                                        <p:cTn id="86" dur="200" autoRev="1" fill="hold"/>
                                        <p:tgtEl>
                                          <p:spTgt spid="177"/>
                                        </p:tgtEl>
                                      </p:cBhvr>
                                      <p:by x="105000" y="105000"/>
                                    </p:animScale>
                                  </p:childTnLst>
                                </p:cTn>
                              </p:par>
                            </p:childTnLst>
                          </p:cTn>
                        </p:par>
                        <p:par>
                          <p:cTn id="87" fill="hold">
                            <p:stCondLst>
                              <p:cond delay="5500"/>
                            </p:stCondLst>
                            <p:childTnLst>
                              <p:par>
                                <p:cTn id="88" presetID="10" presetClass="entr" presetSubtype="0" fill="hold" grpId="0" nodeType="afterEffect">
                                  <p:stCondLst>
                                    <p:cond delay="0"/>
                                  </p:stCondLst>
                                  <p:childTnLst>
                                    <p:set>
                                      <p:cBhvr>
                                        <p:cTn id="89" dur="1" fill="hold">
                                          <p:stCondLst>
                                            <p:cond delay="0"/>
                                          </p:stCondLst>
                                        </p:cTn>
                                        <p:tgtEl>
                                          <p:spTgt spid="176"/>
                                        </p:tgtEl>
                                        <p:attrNameLst>
                                          <p:attrName>style.visibility</p:attrName>
                                        </p:attrNameLst>
                                      </p:cBhvr>
                                      <p:to>
                                        <p:strVal val="visible"/>
                                      </p:to>
                                    </p:set>
                                    <p:animEffect transition="in" filter="fade">
                                      <p:cBhvr>
                                        <p:cTn id="90"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8" grpId="0"/>
      <p:bldP spid="159" grpId="0"/>
      <p:bldP spid="159" grpId="1"/>
      <p:bldP spid="164" grpId="0"/>
      <p:bldP spid="165" grpId="0"/>
      <p:bldP spid="165" grpId="1"/>
      <p:bldP spid="170" grpId="0"/>
      <p:bldP spid="171" grpId="0"/>
      <p:bldP spid="171" grpId="1"/>
      <p:bldP spid="176" grpId="0"/>
      <p:bldP spid="177" grpId="0"/>
      <p:bldP spid="17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TextBox 6"/>
          <p:cNvSpPr txBox="1"/>
          <p:nvPr/>
        </p:nvSpPr>
        <p:spPr>
          <a:xfrm>
            <a:off x="3818268" y="3971923"/>
            <a:ext cx="2173288" cy="584200"/>
          </a:xfrm>
          <a:prstGeom prst="rect">
            <a:avLst/>
          </a:prstGeom>
          <a:noFill/>
        </p:spPr>
        <p:txBody>
          <a:bodyPr wrap="none">
            <a:spAutoFit/>
          </a:bodyPr>
          <a:lstStyle/>
          <a:p>
            <a:pPr marL="342900" indent="-342900" fontAlgn="base">
              <a:spcBef>
                <a:spcPct val="0"/>
              </a:spcBef>
              <a:spcAft>
                <a:spcPct val="0"/>
              </a:spcAft>
              <a:buFont typeface="Arial" pitchFamily="34" charset="0"/>
              <a:buChar char="•"/>
              <a:defRPr/>
            </a:pPr>
            <a:r>
              <a:rPr lang="zh-CN" altLang="en-US" sz="1600" dirty="0">
                <a:solidFill>
                  <a:prstClr val="black">
                    <a:lumMod val="75000"/>
                    <a:lumOff val="25000"/>
                  </a:prstClr>
                </a:solidFill>
                <a:latin typeface="微软雅黑" pitchFamily="34" charset="-122"/>
                <a:ea typeface="微软雅黑" pitchFamily="34" charset="-122"/>
              </a:rPr>
              <a:t>点击此处输入文字</a:t>
            </a:r>
            <a:endParaRPr lang="en-US" altLang="zh-CN" sz="1600" dirty="0">
              <a:solidFill>
                <a:prstClr val="black">
                  <a:lumMod val="75000"/>
                  <a:lumOff val="25000"/>
                </a:prstClr>
              </a:solidFill>
              <a:latin typeface="微软雅黑" pitchFamily="34" charset="-122"/>
              <a:ea typeface="微软雅黑" pitchFamily="34" charset="-122"/>
            </a:endParaRPr>
          </a:p>
          <a:p>
            <a:pPr marL="342900" indent="-342900" fontAlgn="base">
              <a:spcBef>
                <a:spcPct val="0"/>
              </a:spcBef>
              <a:spcAft>
                <a:spcPct val="0"/>
              </a:spcAft>
              <a:buFont typeface="Arial" pitchFamily="34" charset="0"/>
              <a:buChar char="•"/>
              <a:defRPr/>
            </a:pPr>
            <a:r>
              <a:rPr lang="zh-CN" altLang="en-US" sz="1600" dirty="0">
                <a:solidFill>
                  <a:prstClr val="black">
                    <a:lumMod val="75000"/>
                    <a:lumOff val="25000"/>
                  </a:prstClr>
                </a:solidFill>
                <a:latin typeface="微软雅黑" pitchFamily="34" charset="-122"/>
                <a:ea typeface="微软雅黑" pitchFamily="34" charset="-122"/>
              </a:rPr>
              <a:t>点击此处输入文字</a:t>
            </a:r>
            <a:endParaRPr lang="en-US" altLang="zh-CN" sz="1600" dirty="0">
              <a:solidFill>
                <a:prstClr val="black">
                  <a:lumMod val="75000"/>
                  <a:lumOff val="25000"/>
                </a:prstClr>
              </a:solidFill>
              <a:latin typeface="微软雅黑" pitchFamily="34" charset="-122"/>
              <a:ea typeface="微软雅黑" pitchFamily="34" charset="-122"/>
            </a:endParaRPr>
          </a:p>
        </p:txBody>
      </p:sp>
      <p:sp>
        <p:nvSpPr>
          <p:cNvPr id="8" name="TextBox 7"/>
          <p:cNvSpPr txBox="1"/>
          <p:nvPr/>
        </p:nvSpPr>
        <p:spPr>
          <a:xfrm>
            <a:off x="2182532" y="4587651"/>
            <a:ext cx="2378075" cy="646113"/>
          </a:xfrm>
          <a:prstGeom prst="rect">
            <a:avLst/>
          </a:prstGeom>
          <a:noFill/>
        </p:spPr>
        <p:txBody>
          <a:bodyPr wrap="none">
            <a:spAutoFit/>
          </a:bodyPr>
          <a:lstStyle/>
          <a:p>
            <a:pPr marL="342900" indent="-342900" fontAlgn="base">
              <a:spcBef>
                <a:spcPct val="0"/>
              </a:spcBef>
              <a:spcAft>
                <a:spcPct val="0"/>
              </a:spcAft>
              <a:buFont typeface="Arial" pitchFamily="34" charset="0"/>
              <a:buChar char="•"/>
              <a:defRPr/>
            </a:pPr>
            <a:r>
              <a:rPr lang="zh-CN" altLang="en-US" b="1" dirty="0">
                <a:solidFill>
                  <a:schemeClr val="tx1">
                    <a:lumMod val="75000"/>
                    <a:lumOff val="25000"/>
                  </a:schemeClr>
                </a:solidFill>
                <a:latin typeface="微软雅黑" pitchFamily="34" charset="-122"/>
                <a:ea typeface="微软雅黑" pitchFamily="34" charset="-122"/>
              </a:rPr>
              <a:t>点击此处输入文字</a:t>
            </a:r>
            <a:endParaRPr lang="en-US" altLang="zh-CN" b="1" dirty="0">
              <a:solidFill>
                <a:schemeClr val="tx1">
                  <a:lumMod val="75000"/>
                  <a:lumOff val="25000"/>
                </a:schemeClr>
              </a:solidFill>
              <a:latin typeface="微软雅黑" pitchFamily="34" charset="-122"/>
              <a:ea typeface="微软雅黑" pitchFamily="34" charset="-122"/>
            </a:endParaRPr>
          </a:p>
          <a:p>
            <a:pPr marL="342900" indent="-342900" fontAlgn="base">
              <a:spcBef>
                <a:spcPct val="0"/>
              </a:spcBef>
              <a:spcAft>
                <a:spcPct val="0"/>
              </a:spcAft>
              <a:buFont typeface="Arial" pitchFamily="34" charset="0"/>
              <a:buChar char="•"/>
              <a:defRPr/>
            </a:pPr>
            <a:r>
              <a:rPr lang="zh-CN" altLang="en-US" b="1" dirty="0">
                <a:solidFill>
                  <a:schemeClr val="tx1">
                    <a:lumMod val="75000"/>
                    <a:lumOff val="25000"/>
                  </a:schemeClr>
                </a:solidFill>
                <a:latin typeface="微软雅黑" pitchFamily="34" charset="-122"/>
                <a:ea typeface="微软雅黑" pitchFamily="34" charset="-122"/>
              </a:rPr>
              <a:t>点击此处输入文字</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9" name="TextBox 8"/>
          <p:cNvSpPr txBox="1"/>
          <p:nvPr/>
        </p:nvSpPr>
        <p:spPr>
          <a:xfrm>
            <a:off x="5137220" y="3117018"/>
            <a:ext cx="1966913" cy="523875"/>
          </a:xfrm>
          <a:prstGeom prst="rect">
            <a:avLst/>
          </a:prstGeom>
          <a:noFill/>
        </p:spPr>
        <p:txBody>
          <a:bodyPr wrap="none">
            <a:spAutoFit/>
          </a:bodyPr>
          <a:lstStyle/>
          <a:p>
            <a:pPr marL="342900" indent="-342900" fontAlgn="base">
              <a:spcBef>
                <a:spcPct val="0"/>
              </a:spcBef>
              <a:spcAft>
                <a:spcPct val="0"/>
              </a:spcAft>
              <a:buFont typeface="Arial" pitchFamily="34" charset="0"/>
              <a:buChar char="•"/>
              <a:defRPr/>
            </a:pPr>
            <a:r>
              <a:rPr lang="zh-CN" altLang="en-US" sz="1400" dirty="0">
                <a:solidFill>
                  <a:prstClr val="black">
                    <a:lumMod val="75000"/>
                    <a:lumOff val="25000"/>
                  </a:prstClr>
                </a:solidFill>
                <a:latin typeface="微软雅黑" pitchFamily="34" charset="-122"/>
                <a:ea typeface="微软雅黑" pitchFamily="34" charset="-122"/>
              </a:rPr>
              <a:t>点击此处输入文字</a:t>
            </a:r>
            <a:endParaRPr lang="en-US" altLang="zh-CN" sz="1400" dirty="0">
              <a:solidFill>
                <a:prstClr val="black">
                  <a:lumMod val="75000"/>
                  <a:lumOff val="25000"/>
                </a:prstClr>
              </a:solidFill>
              <a:latin typeface="微软雅黑" pitchFamily="34" charset="-122"/>
              <a:ea typeface="微软雅黑" pitchFamily="34" charset="-122"/>
            </a:endParaRPr>
          </a:p>
          <a:p>
            <a:pPr marL="342900" indent="-342900" fontAlgn="base">
              <a:spcBef>
                <a:spcPct val="0"/>
              </a:spcBef>
              <a:spcAft>
                <a:spcPct val="0"/>
              </a:spcAft>
              <a:buFont typeface="Arial" pitchFamily="34" charset="0"/>
              <a:buChar char="•"/>
              <a:defRPr/>
            </a:pPr>
            <a:r>
              <a:rPr lang="zh-CN" altLang="en-US" sz="1400" dirty="0">
                <a:solidFill>
                  <a:prstClr val="black">
                    <a:lumMod val="75000"/>
                    <a:lumOff val="25000"/>
                  </a:prstClr>
                </a:solidFill>
                <a:latin typeface="微软雅黑" pitchFamily="34" charset="-122"/>
                <a:ea typeface="微软雅黑" pitchFamily="34" charset="-122"/>
              </a:rPr>
              <a:t>点击此处输入文字</a:t>
            </a:r>
            <a:endParaRPr lang="en-US" altLang="zh-CN" sz="1400" dirty="0">
              <a:solidFill>
                <a:prstClr val="black">
                  <a:lumMod val="75000"/>
                  <a:lumOff val="25000"/>
                </a:prstClr>
              </a:solidFill>
              <a:latin typeface="微软雅黑" pitchFamily="34" charset="-122"/>
              <a:ea typeface="微软雅黑" pitchFamily="34" charset="-122"/>
            </a:endParaRPr>
          </a:p>
        </p:txBody>
      </p:sp>
      <p:grpSp>
        <p:nvGrpSpPr>
          <p:cNvPr id="11" name="组合 10"/>
          <p:cNvGrpSpPr/>
          <p:nvPr/>
        </p:nvGrpSpPr>
        <p:grpSpPr>
          <a:xfrm>
            <a:off x="667806" y="2256432"/>
            <a:ext cx="1944688" cy="2681281"/>
            <a:chOff x="681032" y="1902140"/>
            <a:chExt cx="1944688" cy="2681281"/>
          </a:xfrm>
        </p:grpSpPr>
        <p:sp>
          <p:nvSpPr>
            <p:cNvPr id="12" name="椭圆​​ 2"/>
            <p:cNvSpPr/>
            <p:nvPr/>
          </p:nvSpPr>
          <p:spPr>
            <a:xfrm>
              <a:off x="681032" y="1902140"/>
              <a:ext cx="1944688" cy="2447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0070C0"/>
            </a:solidFill>
            <a:ln>
              <a:noFill/>
            </a:ln>
          </p:spPr>
          <p:txBody>
            <a:bodyPr wrap="none" anchor="ctr"/>
            <a:lstStyle/>
            <a:p>
              <a:pPr fontAlgn="base">
                <a:spcBef>
                  <a:spcPct val="0"/>
                </a:spcBef>
                <a:spcAft>
                  <a:spcPct val="0"/>
                </a:spcAft>
              </a:pPr>
              <a:endParaRPr lang="zh-CN" altLang="en-US" kern="0" dirty="0">
                <a:solidFill>
                  <a:srgbClr val="000000"/>
                </a:solidFill>
                <a:latin typeface="Arial" pitchFamily="34" charset="0"/>
                <a:ea typeface="华文细黑" pitchFamily="2" charset="-122"/>
              </a:endParaRPr>
            </a:p>
          </p:txBody>
        </p:sp>
        <p:sp>
          <p:nvSpPr>
            <p:cNvPr id="13" name="椭圆​​ 6"/>
            <p:cNvSpPr/>
            <p:nvPr/>
          </p:nvSpPr>
          <p:spPr>
            <a:xfrm>
              <a:off x="897230" y="4432300"/>
              <a:ext cx="1512168" cy="151121"/>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14" name="矩形​​ 16"/>
            <p:cNvSpPr>
              <a:spLocks noChangeArrowheads="1"/>
            </p:cNvSpPr>
            <p:nvPr/>
          </p:nvSpPr>
          <p:spPr bwMode="auto">
            <a:xfrm>
              <a:off x="1087761" y="2412848"/>
              <a:ext cx="11079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Arial Unicode MS" pitchFamily="34" charset="-122"/>
                </a:rPr>
                <a:t>点击录</a:t>
              </a:r>
              <a:endParaRPr kumimoji="0" lang="en-US" altLang="zh-CN" sz="2400"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Arial Unicode MS" pitchFamily="34"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Arial Unicode MS" pitchFamily="34" charset="-122"/>
                </a:rPr>
                <a:t>入内容</a:t>
              </a:r>
            </a:p>
          </p:txBody>
        </p:sp>
      </p:grpSp>
      <p:grpSp>
        <p:nvGrpSpPr>
          <p:cNvPr id="15" name="组合 14"/>
          <p:cNvGrpSpPr/>
          <p:nvPr/>
        </p:nvGrpSpPr>
        <p:grpSpPr>
          <a:xfrm>
            <a:off x="3133194" y="1883370"/>
            <a:ext cx="1439862" cy="1946260"/>
            <a:chOff x="3146420" y="1529078"/>
            <a:chExt cx="1439862" cy="1946260"/>
          </a:xfrm>
        </p:grpSpPr>
        <p:sp>
          <p:nvSpPr>
            <p:cNvPr id="16" name="椭圆​​ 2"/>
            <p:cNvSpPr/>
            <p:nvPr/>
          </p:nvSpPr>
          <p:spPr>
            <a:xfrm>
              <a:off x="3146420" y="1529078"/>
              <a:ext cx="1439862" cy="1812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0070C0"/>
            </a:solidFill>
            <a:ln>
              <a:noFill/>
            </a:ln>
          </p:spPr>
          <p:txBody>
            <a:bodyPr wrap="none" anchor="ctr"/>
            <a:lstStyle/>
            <a:p>
              <a:pPr fontAlgn="base">
                <a:spcBef>
                  <a:spcPct val="0"/>
                </a:spcBef>
                <a:spcAft>
                  <a:spcPct val="0"/>
                </a:spcAft>
              </a:pPr>
              <a:endParaRPr lang="zh-CN" altLang="en-US" kern="0">
                <a:solidFill>
                  <a:srgbClr val="000000"/>
                </a:solidFill>
                <a:latin typeface="Arial" pitchFamily="34" charset="0"/>
                <a:ea typeface="华文细黑" pitchFamily="2" charset="-122"/>
              </a:endParaRPr>
            </a:p>
          </p:txBody>
        </p:sp>
        <p:sp>
          <p:nvSpPr>
            <p:cNvPr id="17" name="椭圆​​ 9"/>
            <p:cNvSpPr/>
            <p:nvPr/>
          </p:nvSpPr>
          <p:spPr>
            <a:xfrm>
              <a:off x="3273494" y="3380494"/>
              <a:ext cx="1116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18" name="矩形​​ 17"/>
            <p:cNvSpPr>
              <a:spLocks noChangeArrowheads="1"/>
            </p:cNvSpPr>
            <p:nvPr/>
          </p:nvSpPr>
          <p:spPr bwMode="auto">
            <a:xfrm>
              <a:off x="3360312" y="1855757"/>
              <a:ext cx="954107" cy="62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2000" b="1" kern="0" dirty="0">
                  <a:solidFill>
                    <a:schemeClr val="bg1"/>
                  </a:solidFill>
                  <a:latin typeface="微软雅黑" pitchFamily="34" charset="-122"/>
                  <a:ea typeface="微软雅黑" pitchFamily="34" charset="-122"/>
                  <a:cs typeface="Arial Unicode MS" pitchFamily="34" charset="-122"/>
                </a:rPr>
                <a:t>点击录</a:t>
              </a:r>
              <a:endParaRPr lang="en-US" altLang="zh-CN" sz="2000" b="1" kern="0" dirty="0">
                <a:solidFill>
                  <a:schemeClr val="bg1"/>
                </a:solidFill>
                <a:latin typeface="微软雅黑" pitchFamily="34" charset="-122"/>
                <a:ea typeface="微软雅黑" pitchFamily="34" charset="-122"/>
                <a:cs typeface="Arial Unicode MS" pitchFamily="34" charset="-122"/>
              </a:endParaRPr>
            </a:p>
            <a:p>
              <a:pPr algn="ctr" fontAlgn="base">
                <a:spcBef>
                  <a:spcPct val="0"/>
                </a:spcBef>
                <a:spcAft>
                  <a:spcPct val="0"/>
                </a:spcAft>
              </a:pPr>
              <a:r>
                <a:rPr lang="zh-CN" altLang="en-US" sz="2000" b="1" kern="0" dirty="0">
                  <a:solidFill>
                    <a:schemeClr val="bg1"/>
                  </a:solidFill>
                  <a:latin typeface="微软雅黑" pitchFamily="34" charset="-122"/>
                  <a:ea typeface="微软雅黑" pitchFamily="34" charset="-122"/>
                  <a:cs typeface="Arial Unicode MS" pitchFamily="34" charset="-122"/>
                </a:rPr>
                <a:t>入内容</a:t>
              </a:r>
            </a:p>
          </p:txBody>
        </p:sp>
      </p:grpSp>
      <p:grpSp>
        <p:nvGrpSpPr>
          <p:cNvPr id="19" name="组合 18"/>
          <p:cNvGrpSpPr/>
          <p:nvPr/>
        </p:nvGrpSpPr>
        <p:grpSpPr>
          <a:xfrm>
            <a:off x="5190336" y="1372206"/>
            <a:ext cx="1012825" cy="1357676"/>
            <a:chOff x="5073645" y="1252853"/>
            <a:chExt cx="1012825" cy="1357676"/>
          </a:xfrm>
        </p:grpSpPr>
        <p:sp>
          <p:nvSpPr>
            <p:cNvPr id="20" name="椭圆​​ 2"/>
            <p:cNvSpPr/>
            <p:nvPr/>
          </p:nvSpPr>
          <p:spPr>
            <a:xfrm>
              <a:off x="5073645" y="1252853"/>
              <a:ext cx="1012825" cy="1274762"/>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0070C0"/>
            </a:solidFill>
            <a:ln>
              <a:noFill/>
            </a:ln>
          </p:spPr>
          <p:txBody>
            <a:bodyPr wrap="none" anchor="ctr"/>
            <a:lstStyle/>
            <a:p>
              <a:pPr fontAlgn="base">
                <a:spcBef>
                  <a:spcPct val="0"/>
                </a:spcBef>
                <a:spcAft>
                  <a:spcPct val="0"/>
                </a:spcAft>
              </a:pPr>
              <a:endParaRPr lang="zh-CN" altLang="en-US" kern="0">
                <a:solidFill>
                  <a:srgbClr val="000000"/>
                </a:solidFill>
                <a:latin typeface="Arial" pitchFamily="34" charset="0"/>
                <a:ea typeface="华文细黑" pitchFamily="2" charset="-122"/>
              </a:endParaRPr>
            </a:p>
          </p:txBody>
        </p:sp>
        <p:sp>
          <p:nvSpPr>
            <p:cNvPr id="21" name="椭圆​​ 10"/>
            <p:cNvSpPr/>
            <p:nvPr/>
          </p:nvSpPr>
          <p:spPr>
            <a:xfrm>
              <a:off x="5217790" y="2515685"/>
              <a:ext cx="720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22" name="矩形​​ 18"/>
            <p:cNvSpPr>
              <a:spLocks noChangeArrowheads="1"/>
            </p:cNvSpPr>
            <p:nvPr/>
          </p:nvSpPr>
          <p:spPr bwMode="auto">
            <a:xfrm>
              <a:off x="5179154" y="1463486"/>
              <a:ext cx="8002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1600" b="1" kern="0" dirty="0">
                  <a:solidFill>
                    <a:schemeClr val="bg1"/>
                  </a:solidFill>
                  <a:latin typeface="微软雅黑" pitchFamily="34" charset="-122"/>
                  <a:ea typeface="微软雅黑" pitchFamily="34" charset="-122"/>
                  <a:cs typeface="Arial Unicode MS" pitchFamily="34" charset="-122"/>
                </a:rPr>
                <a:t>点击录</a:t>
              </a:r>
              <a:endParaRPr lang="en-US" altLang="zh-CN" sz="1600" b="1" kern="0" dirty="0">
                <a:solidFill>
                  <a:schemeClr val="bg1"/>
                </a:solidFill>
                <a:latin typeface="微软雅黑" pitchFamily="34" charset="-122"/>
                <a:ea typeface="微软雅黑" pitchFamily="34" charset="-122"/>
                <a:cs typeface="Arial Unicode MS" pitchFamily="34" charset="-122"/>
              </a:endParaRPr>
            </a:p>
            <a:p>
              <a:pPr algn="ctr" fontAlgn="base">
                <a:spcBef>
                  <a:spcPct val="0"/>
                </a:spcBef>
                <a:spcAft>
                  <a:spcPct val="0"/>
                </a:spcAft>
              </a:pPr>
              <a:r>
                <a:rPr lang="zh-CN" altLang="en-US" sz="1600" b="1" kern="0" dirty="0">
                  <a:solidFill>
                    <a:schemeClr val="bg1"/>
                  </a:solidFill>
                  <a:latin typeface="微软雅黑" pitchFamily="34" charset="-122"/>
                  <a:ea typeface="微软雅黑" pitchFamily="34" charset="-122"/>
                  <a:cs typeface="Arial Unicode MS" pitchFamily="34" charset="-122"/>
                </a:rPr>
                <a:t>入内容</a:t>
              </a:r>
            </a:p>
          </p:txBody>
        </p:sp>
      </p:grpSp>
      <p:sp>
        <p:nvSpPr>
          <p:cNvPr id="23" name="TextBox 22"/>
          <p:cNvSpPr txBox="1"/>
          <p:nvPr/>
        </p:nvSpPr>
        <p:spPr>
          <a:xfrm>
            <a:off x="6781551" y="2353444"/>
            <a:ext cx="1966913" cy="523875"/>
          </a:xfrm>
          <a:prstGeom prst="rect">
            <a:avLst/>
          </a:prstGeom>
          <a:noFill/>
        </p:spPr>
        <p:txBody>
          <a:bodyPr wrap="none">
            <a:spAutoFit/>
          </a:bodyPr>
          <a:lstStyle/>
          <a:p>
            <a:pPr marL="342900" indent="-342900" fontAlgn="base">
              <a:spcBef>
                <a:spcPct val="0"/>
              </a:spcBef>
              <a:spcAft>
                <a:spcPct val="0"/>
              </a:spcAft>
              <a:buFont typeface="Arial" pitchFamily="34" charset="0"/>
              <a:buChar char="•"/>
              <a:defRPr/>
            </a:pPr>
            <a:r>
              <a:rPr lang="zh-CN" altLang="en-US" sz="1400" dirty="0">
                <a:solidFill>
                  <a:prstClr val="black">
                    <a:lumMod val="75000"/>
                    <a:lumOff val="25000"/>
                  </a:prstClr>
                </a:solidFill>
                <a:latin typeface="微软雅黑" pitchFamily="34" charset="-122"/>
                <a:ea typeface="微软雅黑" pitchFamily="34" charset="-122"/>
              </a:rPr>
              <a:t>点击此处输入文字</a:t>
            </a:r>
            <a:endParaRPr lang="en-US" altLang="zh-CN" sz="1400" dirty="0">
              <a:solidFill>
                <a:prstClr val="black">
                  <a:lumMod val="75000"/>
                  <a:lumOff val="25000"/>
                </a:prstClr>
              </a:solidFill>
              <a:latin typeface="微软雅黑" pitchFamily="34" charset="-122"/>
              <a:ea typeface="微软雅黑" pitchFamily="34" charset="-122"/>
            </a:endParaRPr>
          </a:p>
          <a:p>
            <a:pPr marL="342900" indent="-342900" fontAlgn="base">
              <a:spcBef>
                <a:spcPct val="0"/>
              </a:spcBef>
              <a:spcAft>
                <a:spcPct val="0"/>
              </a:spcAft>
              <a:buFont typeface="Arial" pitchFamily="34" charset="0"/>
              <a:buChar char="•"/>
              <a:defRPr/>
            </a:pPr>
            <a:r>
              <a:rPr lang="zh-CN" altLang="en-US" sz="1400" dirty="0">
                <a:solidFill>
                  <a:prstClr val="black">
                    <a:lumMod val="75000"/>
                    <a:lumOff val="25000"/>
                  </a:prstClr>
                </a:solidFill>
                <a:latin typeface="微软雅黑" pitchFamily="34" charset="-122"/>
                <a:ea typeface="微软雅黑" pitchFamily="34" charset="-122"/>
              </a:rPr>
              <a:t>点击此处输入文字</a:t>
            </a:r>
            <a:endParaRPr lang="en-US" altLang="zh-CN" sz="1400" dirty="0">
              <a:solidFill>
                <a:prstClr val="black">
                  <a:lumMod val="75000"/>
                  <a:lumOff val="25000"/>
                </a:prstClr>
              </a:solidFill>
              <a:latin typeface="微软雅黑" pitchFamily="34" charset="-122"/>
              <a:ea typeface="微软雅黑" pitchFamily="34" charset="-122"/>
            </a:endParaRPr>
          </a:p>
        </p:txBody>
      </p:sp>
      <p:grpSp>
        <p:nvGrpSpPr>
          <p:cNvPr id="24" name="组合 23"/>
          <p:cNvGrpSpPr/>
          <p:nvPr/>
        </p:nvGrpSpPr>
        <p:grpSpPr>
          <a:xfrm>
            <a:off x="6870746" y="913284"/>
            <a:ext cx="844765" cy="1132395"/>
            <a:chOff x="5073645" y="1252853"/>
            <a:chExt cx="1012825" cy="1357676"/>
          </a:xfrm>
        </p:grpSpPr>
        <p:sp>
          <p:nvSpPr>
            <p:cNvPr id="25" name="椭圆​​ 2"/>
            <p:cNvSpPr/>
            <p:nvPr/>
          </p:nvSpPr>
          <p:spPr>
            <a:xfrm>
              <a:off x="5073645" y="1252853"/>
              <a:ext cx="1012825" cy="1274762"/>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0070C0"/>
            </a:solidFill>
            <a:ln>
              <a:noFill/>
            </a:ln>
          </p:spPr>
          <p:txBody>
            <a:bodyPr wrap="none" anchor="ctr"/>
            <a:lstStyle/>
            <a:p>
              <a:pPr fontAlgn="base">
                <a:spcBef>
                  <a:spcPct val="0"/>
                </a:spcBef>
                <a:spcAft>
                  <a:spcPct val="0"/>
                </a:spcAft>
              </a:pPr>
              <a:endParaRPr lang="zh-CN" altLang="en-US" kern="0">
                <a:solidFill>
                  <a:srgbClr val="000000"/>
                </a:solidFill>
                <a:latin typeface="Arial" pitchFamily="34" charset="0"/>
                <a:ea typeface="华文细黑" pitchFamily="2" charset="-122"/>
              </a:endParaRPr>
            </a:p>
          </p:txBody>
        </p:sp>
        <p:sp>
          <p:nvSpPr>
            <p:cNvPr id="26" name="椭圆​​ 10"/>
            <p:cNvSpPr/>
            <p:nvPr/>
          </p:nvSpPr>
          <p:spPr>
            <a:xfrm>
              <a:off x="5217790" y="2515685"/>
              <a:ext cx="720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27" name="矩形​​ 18"/>
            <p:cNvSpPr>
              <a:spLocks noChangeArrowheads="1"/>
            </p:cNvSpPr>
            <p:nvPr/>
          </p:nvSpPr>
          <p:spPr bwMode="auto">
            <a:xfrm>
              <a:off x="5179154" y="1463486"/>
              <a:ext cx="8002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1600" b="1" kern="0" dirty="0">
                  <a:solidFill>
                    <a:schemeClr val="bg1"/>
                  </a:solidFill>
                  <a:latin typeface="微软雅黑" pitchFamily="34" charset="-122"/>
                  <a:ea typeface="微软雅黑" pitchFamily="34" charset="-122"/>
                  <a:cs typeface="Arial Unicode MS" pitchFamily="34" charset="-122"/>
                </a:rPr>
                <a:t>点击录</a:t>
              </a:r>
              <a:endParaRPr lang="en-US" altLang="zh-CN" sz="1600" b="1" kern="0" dirty="0">
                <a:solidFill>
                  <a:schemeClr val="bg1"/>
                </a:solidFill>
                <a:latin typeface="微软雅黑" pitchFamily="34" charset="-122"/>
                <a:ea typeface="微软雅黑" pitchFamily="34" charset="-122"/>
                <a:cs typeface="Arial Unicode MS" pitchFamily="34" charset="-122"/>
              </a:endParaRPr>
            </a:p>
            <a:p>
              <a:pPr algn="ctr" fontAlgn="base">
                <a:spcBef>
                  <a:spcPct val="0"/>
                </a:spcBef>
                <a:spcAft>
                  <a:spcPct val="0"/>
                </a:spcAft>
              </a:pPr>
              <a:r>
                <a:rPr lang="zh-CN" altLang="en-US" sz="1600" b="1" kern="0" dirty="0">
                  <a:solidFill>
                    <a:schemeClr val="bg1"/>
                  </a:solidFill>
                  <a:latin typeface="微软雅黑" pitchFamily="34" charset="-122"/>
                  <a:ea typeface="微软雅黑" pitchFamily="34" charset="-122"/>
                  <a:cs typeface="Arial Unicode MS" pitchFamily="34" charset="-122"/>
                </a:rPr>
                <a:t>入内容</a:t>
              </a:r>
            </a:p>
          </p:txBody>
        </p:sp>
      </p:grpSp>
    </p:spTree>
    <p:extLst>
      <p:ext uri="{BB962C8B-B14F-4D97-AF65-F5344CB8AC3E}">
        <p14:creationId xmlns:p14="http://schemas.microsoft.com/office/powerpoint/2010/main" val="192501022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362">
                                          <p:stCondLst>
                                            <p:cond delay="0"/>
                                          </p:stCondLst>
                                        </p:cTn>
                                        <p:tgtEl>
                                          <p:spTgt spid="11"/>
                                        </p:tgtEl>
                                      </p:cBhvr>
                                    </p:animEffect>
                                    <p:anim calcmode="lin" valueType="num">
                                      <p:cBhvr>
                                        <p:cTn id="8" dur="1139"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11"/>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11"/>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11"/>
                                        </p:tgtEl>
                                        <p:attrNameLst>
                                          <p:attrName>ppt_y</p:attrName>
                                        </p:attrNameLst>
                                      </p:cBhvr>
                                      <p:tavLst>
                                        <p:tav tm="0" fmla="#ppt_y-sin(pi*$)/81">
                                          <p:val>
                                            <p:fltVal val="0"/>
                                          </p:val>
                                        </p:tav>
                                        <p:tav tm="100000">
                                          <p:val>
                                            <p:fltVal val="1"/>
                                          </p:val>
                                        </p:tav>
                                      </p:tavLst>
                                    </p:anim>
                                    <p:animScale>
                                      <p:cBhvr>
                                        <p:cTn id="13" dur="16">
                                          <p:stCondLst>
                                            <p:cond delay="406"/>
                                          </p:stCondLst>
                                        </p:cTn>
                                        <p:tgtEl>
                                          <p:spTgt spid="11"/>
                                        </p:tgtEl>
                                      </p:cBhvr>
                                      <p:to x="100000" y="60000"/>
                                    </p:animScale>
                                    <p:animScale>
                                      <p:cBhvr>
                                        <p:cTn id="14" dur="104" decel="50000">
                                          <p:stCondLst>
                                            <p:cond delay="423"/>
                                          </p:stCondLst>
                                        </p:cTn>
                                        <p:tgtEl>
                                          <p:spTgt spid="11"/>
                                        </p:tgtEl>
                                      </p:cBhvr>
                                      <p:to x="100000" y="100000"/>
                                    </p:animScale>
                                    <p:animScale>
                                      <p:cBhvr>
                                        <p:cTn id="15" dur="16">
                                          <p:stCondLst>
                                            <p:cond delay="820"/>
                                          </p:stCondLst>
                                        </p:cTn>
                                        <p:tgtEl>
                                          <p:spTgt spid="11"/>
                                        </p:tgtEl>
                                      </p:cBhvr>
                                      <p:to x="100000" y="80000"/>
                                    </p:animScale>
                                    <p:animScale>
                                      <p:cBhvr>
                                        <p:cTn id="16" dur="104" decel="50000">
                                          <p:stCondLst>
                                            <p:cond delay="836"/>
                                          </p:stCondLst>
                                        </p:cTn>
                                        <p:tgtEl>
                                          <p:spTgt spid="11"/>
                                        </p:tgtEl>
                                      </p:cBhvr>
                                      <p:to x="100000" y="100000"/>
                                    </p:animScale>
                                    <p:animScale>
                                      <p:cBhvr>
                                        <p:cTn id="17" dur="16">
                                          <p:stCondLst>
                                            <p:cond delay="1026"/>
                                          </p:stCondLst>
                                        </p:cTn>
                                        <p:tgtEl>
                                          <p:spTgt spid="11"/>
                                        </p:tgtEl>
                                      </p:cBhvr>
                                      <p:to x="100000" y="90000"/>
                                    </p:animScale>
                                    <p:animScale>
                                      <p:cBhvr>
                                        <p:cTn id="18" dur="104" decel="50000">
                                          <p:stCondLst>
                                            <p:cond delay="1042"/>
                                          </p:stCondLst>
                                        </p:cTn>
                                        <p:tgtEl>
                                          <p:spTgt spid="11"/>
                                        </p:tgtEl>
                                      </p:cBhvr>
                                      <p:to x="100000" y="100000"/>
                                    </p:animScale>
                                    <p:animScale>
                                      <p:cBhvr>
                                        <p:cTn id="19" dur="16">
                                          <p:stCondLst>
                                            <p:cond delay="1130"/>
                                          </p:stCondLst>
                                        </p:cTn>
                                        <p:tgtEl>
                                          <p:spTgt spid="11"/>
                                        </p:tgtEl>
                                      </p:cBhvr>
                                      <p:to x="100000" y="95000"/>
                                    </p:animScale>
                                    <p:animScale>
                                      <p:cBhvr>
                                        <p:cTn id="20" dur="104" decel="50000">
                                          <p:stCondLst>
                                            <p:cond delay="1146"/>
                                          </p:stCondLst>
                                        </p:cTn>
                                        <p:tgtEl>
                                          <p:spTgt spid="11"/>
                                        </p:tgtEl>
                                      </p:cBhvr>
                                      <p:to x="100000" y="100000"/>
                                    </p:animScale>
                                  </p:childTnLst>
                                </p:cTn>
                              </p:par>
                              <p:par>
                                <p:cTn id="21" presetID="26" presetClass="entr" presetSubtype="0" fill="hold" nodeType="with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362">
                                          <p:stCondLst>
                                            <p:cond delay="0"/>
                                          </p:stCondLst>
                                        </p:cTn>
                                        <p:tgtEl>
                                          <p:spTgt spid="15"/>
                                        </p:tgtEl>
                                      </p:cBhvr>
                                    </p:animEffect>
                                    <p:anim calcmode="lin" valueType="num">
                                      <p:cBhvr>
                                        <p:cTn id="24" dur="1139"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415"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415" tmFilter="0, 0; 0.125,0.2665; 0.25,0.4; 0.375,0.465; 0.5,0.5;  0.625,0.535; 0.75,0.6; 0.875,0.7335; 1,1">
                                          <p:stCondLst>
                                            <p:cond delay="415"/>
                                          </p:stCondLst>
                                        </p:cTn>
                                        <p:tgtEl>
                                          <p:spTgt spid="15"/>
                                        </p:tgtEl>
                                        <p:attrNameLst>
                                          <p:attrName>ppt_y</p:attrName>
                                        </p:attrNameLst>
                                      </p:cBhvr>
                                      <p:tavLst>
                                        <p:tav tm="0" fmla="#ppt_y-sin(pi*$)/9">
                                          <p:val>
                                            <p:fltVal val="0"/>
                                          </p:val>
                                        </p:tav>
                                        <p:tav tm="100000">
                                          <p:val>
                                            <p:fltVal val="1"/>
                                          </p:val>
                                        </p:tav>
                                      </p:tavLst>
                                    </p:anim>
                                    <p:anim calcmode="lin" valueType="num">
                                      <p:cBhvr>
                                        <p:cTn id="27" dur="207" tmFilter="0, 0; 0.125,0.2665; 0.25,0.4; 0.375,0.465; 0.5,0.5;  0.625,0.535; 0.75,0.6; 0.875,0.7335; 1,1">
                                          <p:stCondLst>
                                            <p:cond delay="828"/>
                                          </p:stCondLst>
                                        </p:cTn>
                                        <p:tgtEl>
                                          <p:spTgt spid="15"/>
                                        </p:tgtEl>
                                        <p:attrNameLst>
                                          <p:attrName>ppt_y</p:attrName>
                                        </p:attrNameLst>
                                      </p:cBhvr>
                                      <p:tavLst>
                                        <p:tav tm="0" fmla="#ppt_y-sin(pi*$)/27">
                                          <p:val>
                                            <p:fltVal val="0"/>
                                          </p:val>
                                        </p:tav>
                                        <p:tav tm="100000">
                                          <p:val>
                                            <p:fltVal val="1"/>
                                          </p:val>
                                        </p:tav>
                                      </p:tavLst>
                                    </p:anim>
                                    <p:anim calcmode="lin" valueType="num">
                                      <p:cBhvr>
                                        <p:cTn id="28" dur="103" tmFilter="0, 0; 0.125,0.2665; 0.25,0.4; 0.375,0.465; 0.5,0.5;  0.625,0.535; 0.75,0.6; 0.875,0.7335; 1,1">
                                          <p:stCondLst>
                                            <p:cond delay="1035"/>
                                          </p:stCondLst>
                                        </p:cTn>
                                        <p:tgtEl>
                                          <p:spTgt spid="15"/>
                                        </p:tgtEl>
                                        <p:attrNameLst>
                                          <p:attrName>ppt_y</p:attrName>
                                        </p:attrNameLst>
                                      </p:cBhvr>
                                      <p:tavLst>
                                        <p:tav tm="0" fmla="#ppt_y-sin(pi*$)/81">
                                          <p:val>
                                            <p:fltVal val="0"/>
                                          </p:val>
                                        </p:tav>
                                        <p:tav tm="100000">
                                          <p:val>
                                            <p:fltVal val="1"/>
                                          </p:val>
                                        </p:tav>
                                      </p:tavLst>
                                    </p:anim>
                                    <p:animScale>
                                      <p:cBhvr>
                                        <p:cTn id="29" dur="16">
                                          <p:stCondLst>
                                            <p:cond delay="406"/>
                                          </p:stCondLst>
                                        </p:cTn>
                                        <p:tgtEl>
                                          <p:spTgt spid="15"/>
                                        </p:tgtEl>
                                      </p:cBhvr>
                                      <p:to x="100000" y="60000"/>
                                    </p:animScale>
                                    <p:animScale>
                                      <p:cBhvr>
                                        <p:cTn id="30" dur="104" decel="50000">
                                          <p:stCondLst>
                                            <p:cond delay="423"/>
                                          </p:stCondLst>
                                        </p:cTn>
                                        <p:tgtEl>
                                          <p:spTgt spid="15"/>
                                        </p:tgtEl>
                                      </p:cBhvr>
                                      <p:to x="100000" y="100000"/>
                                    </p:animScale>
                                    <p:animScale>
                                      <p:cBhvr>
                                        <p:cTn id="31" dur="16">
                                          <p:stCondLst>
                                            <p:cond delay="820"/>
                                          </p:stCondLst>
                                        </p:cTn>
                                        <p:tgtEl>
                                          <p:spTgt spid="15"/>
                                        </p:tgtEl>
                                      </p:cBhvr>
                                      <p:to x="100000" y="80000"/>
                                    </p:animScale>
                                    <p:animScale>
                                      <p:cBhvr>
                                        <p:cTn id="32" dur="104" decel="50000">
                                          <p:stCondLst>
                                            <p:cond delay="836"/>
                                          </p:stCondLst>
                                        </p:cTn>
                                        <p:tgtEl>
                                          <p:spTgt spid="15"/>
                                        </p:tgtEl>
                                      </p:cBhvr>
                                      <p:to x="100000" y="100000"/>
                                    </p:animScale>
                                    <p:animScale>
                                      <p:cBhvr>
                                        <p:cTn id="33" dur="16">
                                          <p:stCondLst>
                                            <p:cond delay="1026"/>
                                          </p:stCondLst>
                                        </p:cTn>
                                        <p:tgtEl>
                                          <p:spTgt spid="15"/>
                                        </p:tgtEl>
                                      </p:cBhvr>
                                      <p:to x="100000" y="90000"/>
                                    </p:animScale>
                                    <p:animScale>
                                      <p:cBhvr>
                                        <p:cTn id="34" dur="104" decel="50000">
                                          <p:stCondLst>
                                            <p:cond delay="1042"/>
                                          </p:stCondLst>
                                        </p:cTn>
                                        <p:tgtEl>
                                          <p:spTgt spid="15"/>
                                        </p:tgtEl>
                                      </p:cBhvr>
                                      <p:to x="100000" y="100000"/>
                                    </p:animScale>
                                    <p:animScale>
                                      <p:cBhvr>
                                        <p:cTn id="35" dur="16">
                                          <p:stCondLst>
                                            <p:cond delay="1130"/>
                                          </p:stCondLst>
                                        </p:cTn>
                                        <p:tgtEl>
                                          <p:spTgt spid="15"/>
                                        </p:tgtEl>
                                      </p:cBhvr>
                                      <p:to x="100000" y="95000"/>
                                    </p:animScale>
                                    <p:animScale>
                                      <p:cBhvr>
                                        <p:cTn id="36" dur="104" decel="50000">
                                          <p:stCondLst>
                                            <p:cond delay="1146"/>
                                          </p:stCondLst>
                                        </p:cTn>
                                        <p:tgtEl>
                                          <p:spTgt spid="15"/>
                                        </p:tgtEl>
                                      </p:cBhvr>
                                      <p:to x="100000" y="100000"/>
                                    </p:animScale>
                                  </p:childTnLst>
                                </p:cTn>
                              </p:par>
                              <p:par>
                                <p:cTn id="37" presetID="26" presetClass="entr" presetSubtype="0" fill="hold" nodeType="withEffect">
                                  <p:stCondLst>
                                    <p:cond delay="50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362">
                                          <p:stCondLst>
                                            <p:cond delay="0"/>
                                          </p:stCondLst>
                                        </p:cTn>
                                        <p:tgtEl>
                                          <p:spTgt spid="19"/>
                                        </p:tgtEl>
                                      </p:cBhvr>
                                    </p:animEffect>
                                    <p:anim calcmode="lin" valueType="num">
                                      <p:cBhvr>
                                        <p:cTn id="40" dur="1139"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1" dur="415"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2" dur="415" tmFilter="0, 0; 0.125,0.2665; 0.25,0.4; 0.375,0.465; 0.5,0.5;  0.625,0.535; 0.75,0.6; 0.875,0.7335; 1,1">
                                          <p:stCondLst>
                                            <p:cond delay="415"/>
                                          </p:stCondLst>
                                        </p:cTn>
                                        <p:tgtEl>
                                          <p:spTgt spid="19"/>
                                        </p:tgtEl>
                                        <p:attrNameLst>
                                          <p:attrName>ppt_y</p:attrName>
                                        </p:attrNameLst>
                                      </p:cBhvr>
                                      <p:tavLst>
                                        <p:tav tm="0" fmla="#ppt_y-sin(pi*$)/9">
                                          <p:val>
                                            <p:fltVal val="0"/>
                                          </p:val>
                                        </p:tav>
                                        <p:tav tm="100000">
                                          <p:val>
                                            <p:fltVal val="1"/>
                                          </p:val>
                                        </p:tav>
                                      </p:tavLst>
                                    </p:anim>
                                    <p:anim calcmode="lin" valueType="num">
                                      <p:cBhvr>
                                        <p:cTn id="43" dur="207" tmFilter="0, 0; 0.125,0.2665; 0.25,0.4; 0.375,0.465; 0.5,0.5;  0.625,0.535; 0.75,0.6; 0.875,0.7335; 1,1">
                                          <p:stCondLst>
                                            <p:cond delay="828"/>
                                          </p:stCondLst>
                                        </p:cTn>
                                        <p:tgtEl>
                                          <p:spTgt spid="19"/>
                                        </p:tgtEl>
                                        <p:attrNameLst>
                                          <p:attrName>ppt_y</p:attrName>
                                        </p:attrNameLst>
                                      </p:cBhvr>
                                      <p:tavLst>
                                        <p:tav tm="0" fmla="#ppt_y-sin(pi*$)/27">
                                          <p:val>
                                            <p:fltVal val="0"/>
                                          </p:val>
                                        </p:tav>
                                        <p:tav tm="100000">
                                          <p:val>
                                            <p:fltVal val="1"/>
                                          </p:val>
                                        </p:tav>
                                      </p:tavLst>
                                    </p:anim>
                                    <p:anim calcmode="lin" valueType="num">
                                      <p:cBhvr>
                                        <p:cTn id="44" dur="103" tmFilter="0, 0; 0.125,0.2665; 0.25,0.4; 0.375,0.465; 0.5,0.5;  0.625,0.535; 0.75,0.6; 0.875,0.7335; 1,1">
                                          <p:stCondLst>
                                            <p:cond delay="1035"/>
                                          </p:stCondLst>
                                        </p:cTn>
                                        <p:tgtEl>
                                          <p:spTgt spid="19"/>
                                        </p:tgtEl>
                                        <p:attrNameLst>
                                          <p:attrName>ppt_y</p:attrName>
                                        </p:attrNameLst>
                                      </p:cBhvr>
                                      <p:tavLst>
                                        <p:tav tm="0" fmla="#ppt_y-sin(pi*$)/81">
                                          <p:val>
                                            <p:fltVal val="0"/>
                                          </p:val>
                                        </p:tav>
                                        <p:tav tm="100000">
                                          <p:val>
                                            <p:fltVal val="1"/>
                                          </p:val>
                                        </p:tav>
                                      </p:tavLst>
                                    </p:anim>
                                    <p:animScale>
                                      <p:cBhvr>
                                        <p:cTn id="45" dur="16">
                                          <p:stCondLst>
                                            <p:cond delay="406"/>
                                          </p:stCondLst>
                                        </p:cTn>
                                        <p:tgtEl>
                                          <p:spTgt spid="19"/>
                                        </p:tgtEl>
                                      </p:cBhvr>
                                      <p:to x="100000" y="60000"/>
                                    </p:animScale>
                                    <p:animScale>
                                      <p:cBhvr>
                                        <p:cTn id="46" dur="104" decel="50000">
                                          <p:stCondLst>
                                            <p:cond delay="423"/>
                                          </p:stCondLst>
                                        </p:cTn>
                                        <p:tgtEl>
                                          <p:spTgt spid="19"/>
                                        </p:tgtEl>
                                      </p:cBhvr>
                                      <p:to x="100000" y="100000"/>
                                    </p:animScale>
                                    <p:animScale>
                                      <p:cBhvr>
                                        <p:cTn id="47" dur="16">
                                          <p:stCondLst>
                                            <p:cond delay="820"/>
                                          </p:stCondLst>
                                        </p:cTn>
                                        <p:tgtEl>
                                          <p:spTgt spid="19"/>
                                        </p:tgtEl>
                                      </p:cBhvr>
                                      <p:to x="100000" y="80000"/>
                                    </p:animScale>
                                    <p:animScale>
                                      <p:cBhvr>
                                        <p:cTn id="48" dur="104" decel="50000">
                                          <p:stCondLst>
                                            <p:cond delay="836"/>
                                          </p:stCondLst>
                                        </p:cTn>
                                        <p:tgtEl>
                                          <p:spTgt spid="19"/>
                                        </p:tgtEl>
                                      </p:cBhvr>
                                      <p:to x="100000" y="100000"/>
                                    </p:animScale>
                                    <p:animScale>
                                      <p:cBhvr>
                                        <p:cTn id="49" dur="16">
                                          <p:stCondLst>
                                            <p:cond delay="1026"/>
                                          </p:stCondLst>
                                        </p:cTn>
                                        <p:tgtEl>
                                          <p:spTgt spid="19"/>
                                        </p:tgtEl>
                                      </p:cBhvr>
                                      <p:to x="100000" y="90000"/>
                                    </p:animScale>
                                    <p:animScale>
                                      <p:cBhvr>
                                        <p:cTn id="50" dur="104" decel="50000">
                                          <p:stCondLst>
                                            <p:cond delay="1042"/>
                                          </p:stCondLst>
                                        </p:cTn>
                                        <p:tgtEl>
                                          <p:spTgt spid="19"/>
                                        </p:tgtEl>
                                      </p:cBhvr>
                                      <p:to x="100000" y="100000"/>
                                    </p:animScale>
                                    <p:animScale>
                                      <p:cBhvr>
                                        <p:cTn id="51" dur="16">
                                          <p:stCondLst>
                                            <p:cond delay="1130"/>
                                          </p:stCondLst>
                                        </p:cTn>
                                        <p:tgtEl>
                                          <p:spTgt spid="19"/>
                                        </p:tgtEl>
                                      </p:cBhvr>
                                      <p:to x="100000" y="95000"/>
                                    </p:animScale>
                                    <p:animScale>
                                      <p:cBhvr>
                                        <p:cTn id="52" dur="104" decel="50000">
                                          <p:stCondLst>
                                            <p:cond delay="1146"/>
                                          </p:stCondLst>
                                        </p:cTn>
                                        <p:tgtEl>
                                          <p:spTgt spid="19"/>
                                        </p:tgtEl>
                                      </p:cBhvr>
                                      <p:to x="100000" y="100000"/>
                                    </p:animScale>
                                  </p:childTnLst>
                                </p:cTn>
                              </p:par>
                              <p:par>
                                <p:cTn id="53" presetID="26" presetClass="entr" presetSubtype="0" fill="hold" nodeType="withEffect">
                                  <p:stCondLst>
                                    <p:cond delay="95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376">
                                          <p:stCondLst>
                                            <p:cond delay="0"/>
                                          </p:stCondLst>
                                        </p:cTn>
                                        <p:tgtEl>
                                          <p:spTgt spid="24"/>
                                        </p:tgtEl>
                                      </p:cBhvr>
                                    </p:animEffect>
                                    <p:anim calcmode="lin" valueType="num">
                                      <p:cBhvr>
                                        <p:cTn id="56" dur="1185"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7" dur="4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8" dur="432" tmFilter="0, 0; 0.125,0.2665; 0.25,0.4; 0.375,0.465; 0.5,0.5;  0.625,0.535; 0.75,0.6; 0.875,0.7335; 1,1">
                                          <p:stCondLst>
                                            <p:cond delay="432"/>
                                          </p:stCondLst>
                                        </p:cTn>
                                        <p:tgtEl>
                                          <p:spTgt spid="24"/>
                                        </p:tgtEl>
                                        <p:attrNameLst>
                                          <p:attrName>ppt_y</p:attrName>
                                        </p:attrNameLst>
                                      </p:cBhvr>
                                      <p:tavLst>
                                        <p:tav tm="0" fmla="#ppt_y-sin(pi*$)/9">
                                          <p:val>
                                            <p:fltVal val="0"/>
                                          </p:val>
                                        </p:tav>
                                        <p:tav tm="100000">
                                          <p:val>
                                            <p:fltVal val="1"/>
                                          </p:val>
                                        </p:tav>
                                      </p:tavLst>
                                    </p:anim>
                                    <p:anim calcmode="lin" valueType="num">
                                      <p:cBhvr>
                                        <p:cTn id="59" dur="215" tmFilter="0, 0; 0.125,0.2665; 0.25,0.4; 0.375,0.465; 0.5,0.5;  0.625,0.535; 0.75,0.6; 0.875,0.7335; 1,1">
                                          <p:stCondLst>
                                            <p:cond delay="861"/>
                                          </p:stCondLst>
                                        </p:cTn>
                                        <p:tgtEl>
                                          <p:spTgt spid="24"/>
                                        </p:tgtEl>
                                        <p:attrNameLst>
                                          <p:attrName>ppt_y</p:attrName>
                                        </p:attrNameLst>
                                      </p:cBhvr>
                                      <p:tavLst>
                                        <p:tav tm="0" fmla="#ppt_y-sin(pi*$)/27">
                                          <p:val>
                                            <p:fltVal val="0"/>
                                          </p:val>
                                        </p:tav>
                                        <p:tav tm="100000">
                                          <p:val>
                                            <p:fltVal val="1"/>
                                          </p:val>
                                        </p:tav>
                                      </p:tavLst>
                                    </p:anim>
                                    <p:anim calcmode="lin" valueType="num">
                                      <p:cBhvr>
                                        <p:cTn id="60" dur="107" tmFilter="0, 0; 0.125,0.2665; 0.25,0.4; 0.375,0.465; 0.5,0.5;  0.625,0.535; 0.75,0.6; 0.875,0.7335; 1,1">
                                          <p:stCondLst>
                                            <p:cond delay="1076"/>
                                          </p:stCondLst>
                                        </p:cTn>
                                        <p:tgtEl>
                                          <p:spTgt spid="24"/>
                                        </p:tgtEl>
                                        <p:attrNameLst>
                                          <p:attrName>ppt_y</p:attrName>
                                        </p:attrNameLst>
                                      </p:cBhvr>
                                      <p:tavLst>
                                        <p:tav tm="0" fmla="#ppt_y-sin(pi*$)/81">
                                          <p:val>
                                            <p:fltVal val="0"/>
                                          </p:val>
                                        </p:tav>
                                        <p:tav tm="100000">
                                          <p:val>
                                            <p:fltVal val="1"/>
                                          </p:val>
                                        </p:tav>
                                      </p:tavLst>
                                    </p:anim>
                                    <p:animScale>
                                      <p:cBhvr>
                                        <p:cTn id="61" dur="17">
                                          <p:stCondLst>
                                            <p:cond delay="422"/>
                                          </p:stCondLst>
                                        </p:cTn>
                                        <p:tgtEl>
                                          <p:spTgt spid="24"/>
                                        </p:tgtEl>
                                      </p:cBhvr>
                                      <p:to x="100000" y="60000"/>
                                    </p:animScale>
                                    <p:animScale>
                                      <p:cBhvr>
                                        <p:cTn id="62" dur="108" decel="50000">
                                          <p:stCondLst>
                                            <p:cond delay="440"/>
                                          </p:stCondLst>
                                        </p:cTn>
                                        <p:tgtEl>
                                          <p:spTgt spid="24"/>
                                        </p:tgtEl>
                                      </p:cBhvr>
                                      <p:to x="100000" y="100000"/>
                                    </p:animScale>
                                    <p:animScale>
                                      <p:cBhvr>
                                        <p:cTn id="63" dur="17">
                                          <p:stCondLst>
                                            <p:cond delay="853"/>
                                          </p:stCondLst>
                                        </p:cTn>
                                        <p:tgtEl>
                                          <p:spTgt spid="24"/>
                                        </p:tgtEl>
                                      </p:cBhvr>
                                      <p:to x="100000" y="80000"/>
                                    </p:animScale>
                                    <p:animScale>
                                      <p:cBhvr>
                                        <p:cTn id="64" dur="108" decel="50000">
                                          <p:stCondLst>
                                            <p:cond delay="869"/>
                                          </p:stCondLst>
                                        </p:cTn>
                                        <p:tgtEl>
                                          <p:spTgt spid="24"/>
                                        </p:tgtEl>
                                      </p:cBhvr>
                                      <p:to x="100000" y="100000"/>
                                    </p:animScale>
                                    <p:animScale>
                                      <p:cBhvr>
                                        <p:cTn id="65" dur="17">
                                          <p:stCondLst>
                                            <p:cond delay="1067"/>
                                          </p:stCondLst>
                                        </p:cTn>
                                        <p:tgtEl>
                                          <p:spTgt spid="24"/>
                                        </p:tgtEl>
                                      </p:cBhvr>
                                      <p:to x="100000" y="90000"/>
                                    </p:animScale>
                                    <p:animScale>
                                      <p:cBhvr>
                                        <p:cTn id="66" dur="108" decel="50000">
                                          <p:stCondLst>
                                            <p:cond delay="1084"/>
                                          </p:stCondLst>
                                        </p:cTn>
                                        <p:tgtEl>
                                          <p:spTgt spid="24"/>
                                        </p:tgtEl>
                                      </p:cBhvr>
                                      <p:to x="100000" y="100000"/>
                                    </p:animScale>
                                    <p:animScale>
                                      <p:cBhvr>
                                        <p:cTn id="67" dur="17">
                                          <p:stCondLst>
                                            <p:cond delay="1175"/>
                                          </p:stCondLst>
                                        </p:cTn>
                                        <p:tgtEl>
                                          <p:spTgt spid="24"/>
                                        </p:tgtEl>
                                      </p:cBhvr>
                                      <p:to x="100000" y="95000"/>
                                    </p:animScale>
                                    <p:animScale>
                                      <p:cBhvr>
                                        <p:cTn id="68" dur="108" decel="50000">
                                          <p:stCondLst>
                                            <p:cond delay="1192"/>
                                          </p:stCondLst>
                                        </p:cTn>
                                        <p:tgtEl>
                                          <p:spTgt spid="24"/>
                                        </p:tgtEl>
                                      </p:cBhvr>
                                      <p:to x="100000" y="100000"/>
                                    </p:animScale>
                                  </p:childTnLst>
                                </p:cTn>
                              </p:par>
                            </p:childTnLst>
                          </p:cTn>
                        </p:par>
                        <p:par>
                          <p:cTn id="69" fill="hold">
                            <p:stCondLst>
                              <p:cond delay="2250"/>
                            </p:stCondLst>
                            <p:childTnLst>
                              <p:par>
                                <p:cTn id="70" presetID="22" presetClass="entr" presetSubtype="2"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right)">
                                      <p:cBhvr>
                                        <p:cTn id="72" dur="250"/>
                                        <p:tgtEl>
                                          <p:spTgt spid="23"/>
                                        </p:tgtEl>
                                      </p:cBhvr>
                                    </p:animEffect>
                                  </p:childTnLst>
                                </p:cTn>
                              </p:par>
                            </p:childTnLst>
                          </p:cTn>
                        </p:par>
                        <p:par>
                          <p:cTn id="73" fill="hold">
                            <p:stCondLst>
                              <p:cond delay="2500"/>
                            </p:stCondLst>
                            <p:childTnLst>
                              <p:par>
                                <p:cTn id="74" presetID="22" presetClass="entr" presetSubtype="2"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right)">
                                      <p:cBhvr>
                                        <p:cTn id="76" dur="250"/>
                                        <p:tgtEl>
                                          <p:spTgt spid="9"/>
                                        </p:tgtEl>
                                      </p:cBhvr>
                                    </p:animEffect>
                                  </p:childTnLst>
                                </p:cTn>
                              </p:par>
                              <p:par>
                                <p:cTn id="77" presetID="22" presetClass="entr" presetSubtype="2" fill="hold" grpId="0" nodeType="withEffect">
                                  <p:stCondLst>
                                    <p:cond delay="250"/>
                                  </p:stCondLst>
                                  <p:childTnLst>
                                    <p:set>
                                      <p:cBhvr>
                                        <p:cTn id="78" dur="1" fill="hold">
                                          <p:stCondLst>
                                            <p:cond delay="0"/>
                                          </p:stCondLst>
                                        </p:cTn>
                                        <p:tgtEl>
                                          <p:spTgt spid="7"/>
                                        </p:tgtEl>
                                        <p:attrNameLst>
                                          <p:attrName>style.visibility</p:attrName>
                                        </p:attrNameLst>
                                      </p:cBhvr>
                                      <p:to>
                                        <p:strVal val="visible"/>
                                      </p:to>
                                    </p:set>
                                    <p:animEffect transition="in" filter="wipe(right)">
                                      <p:cBhvr>
                                        <p:cTn id="79" dur="250"/>
                                        <p:tgtEl>
                                          <p:spTgt spid="7"/>
                                        </p:tgtEl>
                                      </p:cBhvr>
                                    </p:animEffect>
                                  </p:childTnLst>
                                </p:cTn>
                              </p:par>
                              <p:par>
                                <p:cTn id="80" presetID="22" presetClass="entr" presetSubtype="2" fill="hold" grpId="0" nodeType="withEffect">
                                  <p:stCondLst>
                                    <p:cond delay="500"/>
                                  </p:stCondLst>
                                  <p:childTnLst>
                                    <p:set>
                                      <p:cBhvr>
                                        <p:cTn id="81" dur="1" fill="hold">
                                          <p:stCondLst>
                                            <p:cond delay="0"/>
                                          </p:stCondLst>
                                        </p:cTn>
                                        <p:tgtEl>
                                          <p:spTgt spid="8"/>
                                        </p:tgtEl>
                                        <p:attrNameLst>
                                          <p:attrName>style.visibility</p:attrName>
                                        </p:attrNameLst>
                                      </p:cBhvr>
                                      <p:to>
                                        <p:strVal val="visible"/>
                                      </p:to>
                                    </p:set>
                                    <p:animEffect transition="in" filter="wipe(right)">
                                      <p:cBhvr>
                                        <p:cTn id="8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矩形 6"/>
          <p:cNvSpPr/>
          <p:nvPr/>
        </p:nvSpPr>
        <p:spPr>
          <a:xfrm>
            <a:off x="426091" y="1705372"/>
            <a:ext cx="1512168" cy="151216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093397" y="1705372"/>
            <a:ext cx="1512168" cy="151216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79912" y="1705372"/>
            <a:ext cx="1512168" cy="1512168"/>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6091" y="3382587"/>
            <a:ext cx="1512168" cy="1512168"/>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93397" y="3382587"/>
            <a:ext cx="1512168" cy="1512168"/>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779912" y="3382587"/>
            <a:ext cx="1512168" cy="1512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3995936" y="3711285"/>
            <a:ext cx="1107997" cy="923330"/>
          </a:xfrm>
          <a:prstGeom prst="rect">
            <a:avLst/>
          </a:prstGeom>
          <a:noFill/>
        </p:spPr>
        <p:txBody>
          <a:bodyPr wrap="none" rtlCol="0">
            <a:spAutoFit/>
          </a:bodyPr>
          <a:lstStyle/>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部分产品</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展示</a:t>
            </a:r>
          </a:p>
        </p:txBody>
      </p:sp>
      <p:cxnSp>
        <p:nvCxnSpPr>
          <p:cNvPr id="15" name="肘形连接符 14"/>
          <p:cNvCxnSpPr/>
          <p:nvPr/>
        </p:nvCxnSpPr>
        <p:spPr>
          <a:xfrm rot="16200000" flipH="1">
            <a:off x="5724128" y="1777380"/>
            <a:ext cx="2880320" cy="2880320"/>
          </a:xfrm>
          <a:prstGeom prst="bentConnector3">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bwMode="auto">
          <a:xfrm>
            <a:off x="5851823" y="2137420"/>
            <a:ext cx="2824633" cy="923330"/>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这里输入简单的文字概述这里输入简单文字概述简单的文字概述这里输入简单的文字概述这里输入简单</a:t>
            </a:r>
            <a:endParaRPr lang="zh-CN" altLang="en-US" sz="1200" dirty="0">
              <a:latin typeface="Calibri" pitchFamily="34" charset="0"/>
            </a:endParaRPr>
          </a:p>
        </p:txBody>
      </p:sp>
      <p:sp>
        <p:nvSpPr>
          <p:cNvPr id="17" name="矩形 16"/>
          <p:cNvSpPr/>
          <p:nvPr/>
        </p:nvSpPr>
        <p:spPr bwMode="auto">
          <a:xfrm>
            <a:off x="5868144" y="1777380"/>
            <a:ext cx="2020887" cy="369333"/>
          </a:xfrm>
          <a:prstGeom prst="rect">
            <a:avLst/>
          </a:prstGeom>
        </p:spPr>
        <p:txBody>
          <a:bodyPr>
            <a:spAutoFit/>
          </a:bodyPr>
          <a:lstStyle/>
          <a:p>
            <a:pPr fontAlgn="auto">
              <a:spcBef>
                <a:spcPts val="0"/>
              </a:spcBef>
              <a:spcAft>
                <a:spcPts val="0"/>
              </a:spcAft>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输入相关标题</a:t>
            </a:r>
          </a:p>
        </p:txBody>
      </p:sp>
      <p:sp>
        <p:nvSpPr>
          <p:cNvPr id="18" name="TextBox 17"/>
          <p:cNvSpPr txBox="1"/>
          <p:nvPr/>
        </p:nvSpPr>
        <p:spPr bwMode="auto">
          <a:xfrm>
            <a:off x="5724128" y="3806378"/>
            <a:ext cx="2824633" cy="923330"/>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这里输入简单的文字概述这里输入简单文字概述简单的文字概述这里输入简单的文字概述这里输入简单</a:t>
            </a:r>
            <a:endParaRPr lang="zh-CN" altLang="en-US" sz="1200" dirty="0">
              <a:latin typeface="Calibri" pitchFamily="34" charset="0"/>
            </a:endParaRPr>
          </a:p>
        </p:txBody>
      </p:sp>
      <p:sp>
        <p:nvSpPr>
          <p:cNvPr id="19" name="矩形 18"/>
          <p:cNvSpPr/>
          <p:nvPr/>
        </p:nvSpPr>
        <p:spPr bwMode="auto">
          <a:xfrm>
            <a:off x="5740449" y="3446338"/>
            <a:ext cx="2020887" cy="369333"/>
          </a:xfrm>
          <a:prstGeom prst="rect">
            <a:avLst/>
          </a:prstGeom>
        </p:spPr>
        <p:txBody>
          <a:bodyPr>
            <a:spAutoFit/>
          </a:bodyPr>
          <a:lstStyle/>
          <a:p>
            <a:pPr fontAlgn="auto">
              <a:spcBef>
                <a:spcPts val="0"/>
              </a:spcBef>
              <a:spcAft>
                <a:spcPts val="0"/>
              </a:spcAft>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输入相关标题</a:t>
            </a:r>
          </a:p>
        </p:txBody>
      </p:sp>
    </p:spTree>
    <p:extLst>
      <p:ext uri="{BB962C8B-B14F-4D97-AF65-F5344CB8AC3E}">
        <p14:creationId xmlns:p14="http://schemas.microsoft.com/office/powerpoint/2010/main" val="16107015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500"/>
                                        <p:tgtEl>
                                          <p:spTgt spid="15"/>
                                        </p:tgtEl>
                                      </p:cBhvr>
                                    </p:animEffect>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par>
                          <p:cTn id="55" fill="hold">
                            <p:stCondLst>
                              <p:cond delay="5000"/>
                            </p:stCondLst>
                            <p:childTnLst>
                              <p:par>
                                <p:cTn id="56" presetID="42"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p:bldP spid="16"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8" name="泪滴形 7"/>
          <p:cNvSpPr/>
          <p:nvPr/>
        </p:nvSpPr>
        <p:spPr>
          <a:xfrm rot="16200000" flipH="1">
            <a:off x="6266687" y="1417341"/>
            <a:ext cx="1563918" cy="1563918"/>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泪滴形 8"/>
          <p:cNvSpPr/>
          <p:nvPr/>
        </p:nvSpPr>
        <p:spPr>
          <a:xfrm rot="5400000" flipH="1" flipV="1">
            <a:off x="6266685" y="3112026"/>
            <a:ext cx="2121739" cy="2121739"/>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rot="16200000" flipV="1">
            <a:off x="4025145" y="3112026"/>
            <a:ext cx="2121739" cy="2121739"/>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 Box 40"/>
          <p:cNvSpPr txBox="1">
            <a:spLocks noChangeArrowheads="1"/>
          </p:cNvSpPr>
          <p:nvPr/>
        </p:nvSpPr>
        <p:spPr bwMode="gray">
          <a:xfrm>
            <a:off x="755576" y="1993404"/>
            <a:ext cx="5256584" cy="1126462"/>
          </a:xfrm>
          <a:prstGeom prst="rect">
            <a:avLst/>
          </a:prstGeom>
          <a:noFill/>
          <a:ln w="9525">
            <a:noFill/>
            <a:miter lim="800000"/>
            <a:headEnd/>
            <a:tailEnd/>
          </a:ln>
        </p:spPr>
        <p:txBody>
          <a:bodyPr wrap="square">
            <a:spAutoFit/>
          </a:bodyPr>
          <a:lstStyle/>
          <a:p>
            <a:pPr lvl="0">
              <a:lnSpc>
                <a:spcPct val="120000"/>
              </a:lnSpc>
              <a:defRPr/>
            </a:pPr>
            <a:r>
              <a:rPr lang="zh-CN" altLang="en-US" sz="1400" kern="0" dirty="0">
                <a:solidFill>
                  <a:schemeClr val="tx1">
                    <a:lumMod val="75000"/>
                    <a:lumOff val="25000"/>
                  </a:schemeClr>
                </a:solidFill>
                <a:latin typeface="微软雅黑" pitchFamily="34" charset="-122"/>
                <a:ea typeface="微软雅黑" pitchFamily="34" charset="-122"/>
              </a:rPr>
              <a:t>单击此处输入文字单击此处输入文字单击此处输入文字单击此处输入文字单击此处输文字单击此处输文字单击此处输文字单击此处输入文字单击此处输入文字单击此处输入文字单击此处输文字单击此处输入文字单击此处输入文</a:t>
            </a:r>
          </a:p>
        </p:txBody>
      </p:sp>
      <p:sp>
        <p:nvSpPr>
          <p:cNvPr id="13" name="Rectangle 11"/>
          <p:cNvSpPr>
            <a:spLocks noChangeArrowheads="1"/>
          </p:cNvSpPr>
          <p:nvPr/>
        </p:nvSpPr>
        <p:spPr bwMode="gray">
          <a:xfrm>
            <a:off x="4139952" y="1634629"/>
            <a:ext cx="1751901" cy="358775"/>
          </a:xfrm>
          <a:prstGeom prst="rect">
            <a:avLst/>
          </a:prstGeom>
          <a:noFill/>
          <a:ln>
            <a:noFill/>
          </a:ln>
          <a:extLst/>
        </p:spPr>
        <p:txBody>
          <a:bodyPr lIns="0" tIns="0" rIns="0" bIns="0" anchor="ctr"/>
          <a:lstStyle/>
          <a:p>
            <a:pPr lvl="0">
              <a:lnSpc>
                <a:spcPct val="120000"/>
              </a:lnSpc>
              <a:defRPr/>
            </a:pPr>
            <a:r>
              <a:rPr lang="zh-CN" altLang="en-US" sz="1600" b="1" kern="0" dirty="0">
                <a:solidFill>
                  <a:srgbClr val="231815"/>
                </a:solidFill>
                <a:latin typeface="微软雅黑" pitchFamily="34" charset="-122"/>
                <a:ea typeface="微软雅黑" pitchFamily="34" charset="-122"/>
              </a:rPr>
              <a:t>单击此处输入标题</a:t>
            </a:r>
          </a:p>
        </p:txBody>
      </p:sp>
      <p:sp>
        <p:nvSpPr>
          <p:cNvPr id="14" name="TextBox 13"/>
          <p:cNvSpPr txBox="1"/>
          <p:nvPr/>
        </p:nvSpPr>
        <p:spPr>
          <a:xfrm>
            <a:off x="6404880" y="1861582"/>
            <a:ext cx="1364476" cy="707886"/>
          </a:xfrm>
          <a:prstGeom prst="rect">
            <a:avLst/>
          </a:prstGeom>
          <a:noFill/>
        </p:spPr>
        <p:txBody>
          <a:bodyPr wrap="none" rtlCol="0">
            <a:spAutoFit/>
          </a:bodyPr>
          <a:lstStyle/>
          <a:p>
            <a:r>
              <a:rPr lang="zh-CN" altLang="en-US" sz="4000" b="1" spc="600" dirty="0">
                <a:solidFill>
                  <a:schemeClr val="bg1"/>
                </a:solidFill>
                <a:latin typeface="微软雅黑" panose="020B0503020204020204" pitchFamily="34" charset="-122"/>
                <a:ea typeface="微软雅黑" panose="020B0503020204020204" pitchFamily="34" charset="-122"/>
              </a:rPr>
              <a:t>标题</a:t>
            </a:r>
          </a:p>
        </p:txBody>
      </p:sp>
      <p:sp>
        <p:nvSpPr>
          <p:cNvPr id="15" name="Text Box 40"/>
          <p:cNvSpPr txBox="1">
            <a:spLocks noChangeArrowheads="1"/>
          </p:cNvSpPr>
          <p:nvPr/>
        </p:nvSpPr>
        <p:spPr bwMode="gray">
          <a:xfrm>
            <a:off x="4268036" y="3865612"/>
            <a:ext cx="1744124" cy="978729"/>
          </a:xfrm>
          <a:prstGeom prst="rect">
            <a:avLst/>
          </a:prstGeom>
          <a:noFill/>
          <a:ln w="9525">
            <a:noFill/>
            <a:miter lim="800000"/>
            <a:headEnd/>
            <a:tailEnd/>
          </a:ln>
        </p:spPr>
        <p:txBody>
          <a:bodyPr wrap="square">
            <a:spAutoFit/>
          </a:bodyPr>
          <a:lstStyle/>
          <a:p>
            <a:pPr lvl="0">
              <a:lnSpc>
                <a:spcPct val="120000"/>
              </a:lnSpc>
              <a:defRPr/>
            </a:pPr>
            <a:r>
              <a:rPr lang="zh-CN" altLang="en-US" sz="1200" kern="0" dirty="0">
                <a:solidFill>
                  <a:schemeClr val="bg1"/>
                </a:solidFill>
                <a:latin typeface="微软雅黑" pitchFamily="34" charset="-122"/>
                <a:ea typeface="微软雅黑" pitchFamily="34" charset="-122"/>
              </a:rPr>
              <a:t>单击此处输入文字单击此处输入文字单击此处输入文字单击此处输入文字单击此处输文字</a:t>
            </a:r>
          </a:p>
        </p:txBody>
      </p:sp>
      <p:sp>
        <p:nvSpPr>
          <p:cNvPr id="16" name="Rectangle 11"/>
          <p:cNvSpPr>
            <a:spLocks noChangeArrowheads="1"/>
          </p:cNvSpPr>
          <p:nvPr/>
        </p:nvSpPr>
        <p:spPr bwMode="gray">
          <a:xfrm>
            <a:off x="4388342" y="3506837"/>
            <a:ext cx="1503511" cy="358775"/>
          </a:xfrm>
          <a:prstGeom prst="rect">
            <a:avLst/>
          </a:prstGeom>
          <a:noFill/>
          <a:ln>
            <a:noFill/>
          </a:ln>
          <a:extLst/>
        </p:spPr>
        <p:txBody>
          <a:bodyPr lIns="0" tIns="0" rIns="0" bIns="0" anchor="ctr"/>
          <a:lstStyle/>
          <a:p>
            <a:pPr lvl="0">
              <a:lnSpc>
                <a:spcPct val="120000"/>
              </a:lnSpc>
              <a:defRPr/>
            </a:pPr>
            <a:r>
              <a:rPr lang="zh-CN" altLang="en-US" sz="1400" b="1" kern="0" dirty="0">
                <a:solidFill>
                  <a:schemeClr val="bg1"/>
                </a:solidFill>
                <a:latin typeface="微软雅黑" pitchFamily="34" charset="-122"/>
                <a:ea typeface="微软雅黑" pitchFamily="34" charset="-122"/>
              </a:rPr>
              <a:t>单击此处输入标题</a:t>
            </a:r>
          </a:p>
        </p:txBody>
      </p:sp>
      <p:sp>
        <p:nvSpPr>
          <p:cNvPr id="17" name="Text Box 40"/>
          <p:cNvSpPr txBox="1">
            <a:spLocks noChangeArrowheads="1"/>
          </p:cNvSpPr>
          <p:nvPr/>
        </p:nvSpPr>
        <p:spPr bwMode="gray">
          <a:xfrm>
            <a:off x="6455492" y="3865612"/>
            <a:ext cx="1744124" cy="978729"/>
          </a:xfrm>
          <a:prstGeom prst="rect">
            <a:avLst/>
          </a:prstGeom>
          <a:noFill/>
          <a:ln w="9525">
            <a:noFill/>
            <a:miter lim="800000"/>
            <a:headEnd/>
            <a:tailEnd/>
          </a:ln>
        </p:spPr>
        <p:txBody>
          <a:bodyPr wrap="square">
            <a:spAutoFit/>
          </a:bodyPr>
          <a:lstStyle/>
          <a:p>
            <a:pPr lvl="0">
              <a:lnSpc>
                <a:spcPct val="120000"/>
              </a:lnSpc>
              <a:defRPr/>
            </a:pPr>
            <a:r>
              <a:rPr lang="zh-CN" altLang="en-US" sz="1200" kern="0" dirty="0">
                <a:solidFill>
                  <a:schemeClr val="bg1"/>
                </a:solidFill>
                <a:latin typeface="微软雅黑" pitchFamily="34" charset="-122"/>
                <a:ea typeface="微软雅黑" pitchFamily="34" charset="-122"/>
              </a:rPr>
              <a:t>单击此处输入文字单击此处输入文字单击此处输入文字单击此处输入文字单击此处输文字</a:t>
            </a:r>
          </a:p>
        </p:txBody>
      </p:sp>
      <p:sp>
        <p:nvSpPr>
          <p:cNvPr id="18" name="Rectangle 11"/>
          <p:cNvSpPr>
            <a:spLocks noChangeArrowheads="1"/>
          </p:cNvSpPr>
          <p:nvPr/>
        </p:nvSpPr>
        <p:spPr bwMode="gray">
          <a:xfrm>
            <a:off x="6575798" y="3506837"/>
            <a:ext cx="1503511" cy="358775"/>
          </a:xfrm>
          <a:prstGeom prst="rect">
            <a:avLst/>
          </a:prstGeom>
          <a:noFill/>
          <a:ln>
            <a:noFill/>
          </a:ln>
          <a:extLst/>
        </p:spPr>
        <p:txBody>
          <a:bodyPr lIns="0" tIns="0" rIns="0" bIns="0" anchor="ctr"/>
          <a:lstStyle/>
          <a:p>
            <a:pPr lvl="0">
              <a:lnSpc>
                <a:spcPct val="120000"/>
              </a:lnSpc>
              <a:defRPr/>
            </a:pPr>
            <a:r>
              <a:rPr lang="zh-CN" altLang="en-US" sz="1400" b="1" kern="0" dirty="0">
                <a:solidFill>
                  <a:schemeClr val="bg1"/>
                </a:solidFill>
                <a:latin typeface="微软雅黑" pitchFamily="34" charset="-122"/>
                <a:ea typeface="微软雅黑" pitchFamily="34" charset="-122"/>
              </a:rPr>
              <a:t>单击此处输入标题</a:t>
            </a:r>
          </a:p>
        </p:txBody>
      </p:sp>
    </p:spTree>
    <p:extLst>
      <p:ext uri="{BB962C8B-B14F-4D97-AF65-F5344CB8AC3E}">
        <p14:creationId xmlns:p14="http://schemas.microsoft.com/office/powerpoint/2010/main" val="398257875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6"/>
                                        </p:tgtEl>
                                        <p:attrNameLst>
                                          <p:attrName>ppt_y</p:attrName>
                                        </p:attrNameLst>
                                      </p:cBhvr>
                                      <p:tavLst>
                                        <p:tav tm="0">
                                          <p:val>
                                            <p:strVal val="#ppt_y"/>
                                          </p:val>
                                        </p:tav>
                                        <p:tav tm="100000">
                                          <p:val>
                                            <p:strVal val="#ppt_y"/>
                                          </p:val>
                                        </p:tav>
                                      </p:tavLst>
                                    </p:anim>
                                    <p:anim calcmode="lin" valueType="num">
                                      <p:cBhvr>
                                        <p:cTn id="30"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6"/>
                                        </p:tgtEl>
                                      </p:cBhvr>
                                    </p:animEffect>
                                  </p:childTnLst>
                                </p:cTn>
                              </p:par>
                            </p:childTnLst>
                          </p:cTn>
                        </p:par>
                        <p:par>
                          <p:cTn id="33" fill="hold">
                            <p:stCondLst>
                              <p:cond delay="3350"/>
                            </p:stCondLst>
                            <p:childTnLst>
                              <p:par>
                                <p:cTn id="34" presetID="42"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750"/>
                                        <p:tgtEl>
                                          <p:spTgt spid="15"/>
                                        </p:tgtEl>
                                      </p:cBhvr>
                                    </p:animEffect>
                                    <p:anim calcmode="lin" valueType="num">
                                      <p:cBhvr>
                                        <p:cTn id="37" dur="750" fill="hold"/>
                                        <p:tgtEl>
                                          <p:spTgt spid="15"/>
                                        </p:tgtEl>
                                        <p:attrNameLst>
                                          <p:attrName>ppt_x</p:attrName>
                                        </p:attrNameLst>
                                      </p:cBhvr>
                                      <p:tavLst>
                                        <p:tav tm="0">
                                          <p:val>
                                            <p:strVal val="#ppt_x"/>
                                          </p:val>
                                        </p:tav>
                                        <p:tav tm="100000">
                                          <p:val>
                                            <p:strVal val="#ppt_x"/>
                                          </p:val>
                                        </p:tav>
                                      </p:tavLst>
                                    </p:anim>
                                    <p:anim calcmode="lin" valueType="num">
                                      <p:cBhvr>
                                        <p:cTn id="38" dur="750" fill="hold"/>
                                        <p:tgtEl>
                                          <p:spTgt spid="15"/>
                                        </p:tgtEl>
                                        <p:attrNameLst>
                                          <p:attrName>ppt_y</p:attrName>
                                        </p:attrNameLst>
                                      </p:cBhvr>
                                      <p:tavLst>
                                        <p:tav tm="0">
                                          <p:val>
                                            <p:strVal val="#ppt_y+.1"/>
                                          </p:val>
                                        </p:tav>
                                        <p:tav tm="100000">
                                          <p:val>
                                            <p:strVal val="#ppt_y"/>
                                          </p:val>
                                        </p:tav>
                                      </p:tavLst>
                                    </p:anim>
                                  </p:childTnLst>
                                </p:cTn>
                              </p:par>
                            </p:childTnLst>
                          </p:cTn>
                        </p:par>
                        <p:par>
                          <p:cTn id="39" fill="hold">
                            <p:stCondLst>
                              <p:cond delay="41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8"/>
                                        </p:tgtEl>
                                        <p:attrNameLst>
                                          <p:attrName>ppt_y</p:attrName>
                                        </p:attrNameLst>
                                      </p:cBhvr>
                                      <p:tavLst>
                                        <p:tav tm="0">
                                          <p:val>
                                            <p:strVal val="#ppt_y"/>
                                          </p:val>
                                        </p:tav>
                                        <p:tav tm="100000">
                                          <p:val>
                                            <p:strVal val="#ppt_y"/>
                                          </p:val>
                                        </p:tav>
                                      </p:tavLst>
                                    </p:anim>
                                    <p:anim calcmode="lin" valueType="num">
                                      <p:cBhvr>
                                        <p:cTn id="4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8"/>
                                        </p:tgtEl>
                                      </p:cBhvr>
                                    </p:animEffect>
                                  </p:childTnLst>
                                </p:cTn>
                              </p:par>
                            </p:childTnLst>
                          </p:cTn>
                        </p:par>
                        <p:par>
                          <p:cTn id="47" fill="hold">
                            <p:stCondLst>
                              <p:cond delay="4950"/>
                            </p:stCondLst>
                            <p:childTnLst>
                              <p:par>
                                <p:cTn id="48" presetID="42"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750"/>
                                        <p:tgtEl>
                                          <p:spTgt spid="17"/>
                                        </p:tgtEl>
                                      </p:cBhvr>
                                    </p:animEffect>
                                    <p:anim calcmode="lin" valueType="num">
                                      <p:cBhvr>
                                        <p:cTn id="51" dur="750" fill="hold"/>
                                        <p:tgtEl>
                                          <p:spTgt spid="17"/>
                                        </p:tgtEl>
                                        <p:attrNameLst>
                                          <p:attrName>ppt_x</p:attrName>
                                        </p:attrNameLst>
                                      </p:cBhvr>
                                      <p:tavLst>
                                        <p:tav tm="0">
                                          <p:val>
                                            <p:strVal val="#ppt_x"/>
                                          </p:val>
                                        </p:tav>
                                        <p:tav tm="100000">
                                          <p:val>
                                            <p:strVal val="#ppt_x"/>
                                          </p:val>
                                        </p:tav>
                                      </p:tavLst>
                                    </p:anim>
                                    <p:anim calcmode="lin" valueType="num">
                                      <p:cBhvr>
                                        <p:cTn id="52" dur="750" fill="hold"/>
                                        <p:tgtEl>
                                          <p:spTgt spid="17"/>
                                        </p:tgtEl>
                                        <p:attrNameLst>
                                          <p:attrName>ppt_y</p:attrName>
                                        </p:attrNameLst>
                                      </p:cBhvr>
                                      <p:tavLst>
                                        <p:tav tm="0">
                                          <p:val>
                                            <p:strVal val="#ppt_y+.1"/>
                                          </p:val>
                                        </p:tav>
                                        <p:tav tm="100000">
                                          <p:val>
                                            <p:strVal val="#ppt_y"/>
                                          </p:val>
                                        </p:tav>
                                      </p:tavLst>
                                    </p:anim>
                                  </p:childTnLst>
                                </p:cTn>
                              </p:par>
                            </p:childTnLst>
                          </p:cTn>
                        </p:par>
                        <p:par>
                          <p:cTn id="53" fill="hold">
                            <p:stCondLst>
                              <p:cond delay="570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13"/>
                                        </p:tgtEl>
                                        <p:attrNameLst>
                                          <p:attrName>ppt_y</p:attrName>
                                        </p:attrNameLst>
                                      </p:cBhvr>
                                      <p:tavLst>
                                        <p:tav tm="0">
                                          <p:val>
                                            <p:strVal val="#ppt_y"/>
                                          </p:val>
                                        </p:tav>
                                        <p:tav tm="100000">
                                          <p:val>
                                            <p:strVal val="#ppt_y"/>
                                          </p:val>
                                        </p:tav>
                                      </p:tavLst>
                                    </p:anim>
                                    <p:anim calcmode="lin" valueType="num">
                                      <p:cBhvr>
                                        <p:cTn id="58"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13"/>
                                        </p:tgtEl>
                                      </p:cBhvr>
                                    </p:animEffect>
                                  </p:childTnLst>
                                </p:cTn>
                              </p:par>
                            </p:childTnLst>
                          </p:cTn>
                        </p:par>
                        <p:par>
                          <p:cTn id="61" fill="hold">
                            <p:stCondLst>
                              <p:cond delay="6550"/>
                            </p:stCondLst>
                            <p:childTnLst>
                              <p:par>
                                <p:cTn id="62" presetID="42" presetClass="entr" presetSubtype="0"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750"/>
                                        <p:tgtEl>
                                          <p:spTgt spid="12"/>
                                        </p:tgtEl>
                                      </p:cBhvr>
                                    </p:animEffect>
                                    <p:anim calcmode="lin" valueType="num">
                                      <p:cBhvr>
                                        <p:cTn id="65" dur="750" fill="hold"/>
                                        <p:tgtEl>
                                          <p:spTgt spid="12"/>
                                        </p:tgtEl>
                                        <p:attrNameLst>
                                          <p:attrName>ppt_x</p:attrName>
                                        </p:attrNameLst>
                                      </p:cBhvr>
                                      <p:tavLst>
                                        <p:tav tm="0">
                                          <p:val>
                                            <p:strVal val="#ppt_x"/>
                                          </p:val>
                                        </p:tav>
                                        <p:tav tm="100000">
                                          <p:val>
                                            <p:strVal val="#ppt_x"/>
                                          </p:val>
                                        </p:tav>
                                      </p:tavLst>
                                    </p:anim>
                                    <p:anim calcmode="lin" valueType="num">
                                      <p:cBhvr>
                                        <p:cTn id="66"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p:bldP spid="13" grpId="0"/>
      <p:bldP spid="14" grpId="0"/>
      <p:bldP spid="15" grpId="0"/>
      <p:bldP spid="16" grpId="0"/>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菱形 6"/>
          <p:cNvSpPr/>
          <p:nvPr/>
        </p:nvSpPr>
        <p:spPr>
          <a:xfrm>
            <a:off x="467544" y="1345332"/>
            <a:ext cx="3816424" cy="3816424"/>
          </a:xfrm>
          <a:prstGeom prst="diamond">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524034" y="1849388"/>
            <a:ext cx="1368152" cy="136815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899592" y="3361556"/>
            <a:ext cx="1368152" cy="136815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99592" y="1849388"/>
            <a:ext cx="1368152" cy="136815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524034" y="3361556"/>
            <a:ext cx="1368152" cy="136815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1187624" y="1894101"/>
            <a:ext cx="801823" cy="1323439"/>
          </a:xfrm>
          <a:prstGeom prst="rect">
            <a:avLst/>
          </a:prstGeom>
          <a:noFill/>
        </p:spPr>
        <p:txBody>
          <a:bodyPr wrap="none" rtlCol="0">
            <a:spAutoFit/>
          </a:bodyPr>
          <a:lstStyle/>
          <a:p>
            <a:r>
              <a:rPr lang="en-US" altLang="zh-CN" sz="8000" b="1" dirty="0">
                <a:solidFill>
                  <a:schemeClr val="bg1"/>
                </a:solidFill>
                <a:latin typeface="微软雅黑" panose="020B0503020204020204" pitchFamily="34" charset="-122"/>
                <a:ea typeface="微软雅黑" panose="020B0503020204020204" pitchFamily="34" charset="-122"/>
              </a:rPr>
              <a:t>S</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573786" y="1894101"/>
            <a:ext cx="1289135" cy="1323439"/>
          </a:xfrm>
          <a:prstGeom prst="rect">
            <a:avLst/>
          </a:prstGeom>
          <a:noFill/>
        </p:spPr>
        <p:txBody>
          <a:bodyPr wrap="none" rtlCol="0">
            <a:spAutoFit/>
          </a:bodyPr>
          <a:lstStyle/>
          <a:p>
            <a:r>
              <a:rPr lang="en-US" altLang="zh-CN" sz="8000" b="1" dirty="0">
                <a:solidFill>
                  <a:schemeClr val="bg1"/>
                </a:solidFill>
                <a:latin typeface="微软雅黑" panose="020B0503020204020204" pitchFamily="34" charset="-122"/>
                <a:ea typeface="微软雅黑" panose="020B0503020204020204" pitchFamily="34" charset="-122"/>
              </a:rPr>
              <a:t>W</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1071348" y="3391688"/>
            <a:ext cx="1024639" cy="1323439"/>
          </a:xfrm>
          <a:prstGeom prst="rect">
            <a:avLst/>
          </a:prstGeom>
          <a:noFill/>
        </p:spPr>
        <p:txBody>
          <a:bodyPr wrap="none" rtlCol="0">
            <a:spAutoFit/>
          </a:bodyPr>
          <a:lstStyle/>
          <a:p>
            <a:r>
              <a:rPr lang="en-US" altLang="zh-CN" sz="8000" b="1" dirty="0">
                <a:solidFill>
                  <a:schemeClr val="bg1"/>
                </a:solidFill>
                <a:latin typeface="微软雅黑" panose="020B0503020204020204" pitchFamily="34" charset="-122"/>
                <a:ea typeface="微软雅黑" panose="020B0503020204020204" pitchFamily="34" charset="-122"/>
              </a:rPr>
              <a:t>O</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795176" y="3406269"/>
            <a:ext cx="825867" cy="1323439"/>
          </a:xfrm>
          <a:prstGeom prst="rect">
            <a:avLst/>
          </a:prstGeom>
          <a:noFill/>
        </p:spPr>
        <p:txBody>
          <a:bodyPr wrap="none" rtlCol="0">
            <a:spAutoFit/>
          </a:bodyPr>
          <a:lstStyle/>
          <a:p>
            <a:r>
              <a:rPr lang="en-US" altLang="zh-CN" sz="8000" b="1" dirty="0">
                <a:solidFill>
                  <a:schemeClr val="bg1"/>
                </a:solidFill>
                <a:latin typeface="微软雅黑" panose="020B0503020204020204" pitchFamily="34" charset="-122"/>
                <a:ea typeface="微软雅黑" panose="020B0503020204020204" pitchFamily="34" charset="-122"/>
              </a:rPr>
              <a:t>T</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
        <p:nvSpPr>
          <p:cNvPr id="17" name="TextBox 16"/>
          <p:cNvSpPr txBox="1"/>
          <p:nvPr/>
        </p:nvSpPr>
        <p:spPr bwMode="auto">
          <a:xfrm>
            <a:off x="4841855" y="1743478"/>
            <a:ext cx="3546569" cy="461665"/>
          </a:xfrm>
          <a:prstGeom prst="rect">
            <a:avLst/>
          </a:prstGeom>
          <a:noFill/>
        </p:spPr>
        <p:txBody>
          <a:bodyPr wrap="square">
            <a:spAutoFit/>
          </a:bodyPr>
          <a:lstStyle/>
          <a:p>
            <a:r>
              <a:rPr lang="zh-CN" altLang="en-US" sz="1200" dirty="0">
                <a:solidFill>
                  <a:schemeClr val="tx1">
                    <a:lumMod val="75000"/>
                    <a:lumOff val="25000"/>
                  </a:schemeClr>
                </a:solidFill>
              </a:rPr>
              <a:t>这里输入简单的文字概述这里输入简单文字概述简单的文字概述这里输入简单的文字概述这里输入</a:t>
            </a:r>
            <a:endParaRPr lang="zh-CN" altLang="en-US" sz="1200" dirty="0">
              <a:solidFill>
                <a:schemeClr val="tx1">
                  <a:lumMod val="75000"/>
                  <a:lumOff val="25000"/>
                </a:schemeClr>
              </a:solidFill>
              <a:latin typeface="Calibri" pitchFamily="34" charset="0"/>
            </a:endParaRPr>
          </a:p>
        </p:txBody>
      </p:sp>
      <p:sp>
        <p:nvSpPr>
          <p:cNvPr id="18" name="矩形 17"/>
          <p:cNvSpPr/>
          <p:nvPr/>
        </p:nvSpPr>
        <p:spPr bwMode="auto">
          <a:xfrm>
            <a:off x="4856220" y="1377412"/>
            <a:ext cx="2020887" cy="338554"/>
          </a:xfrm>
          <a:prstGeom prst="rect">
            <a:avLst/>
          </a:prstGeom>
        </p:spPr>
        <p:txBody>
          <a:bodyPr>
            <a:spAutoFit/>
          </a:bodyPr>
          <a:lstStyle/>
          <a:p>
            <a:pPr>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STRNGTH</a:t>
            </a:r>
            <a:endParaRPr lang="zh-CN" altLang="en-US" sz="1600" b="1" dirty="0">
              <a:solidFill>
                <a:schemeClr val="tx1">
                  <a:lumMod val="75000"/>
                  <a:lumOff val="25000"/>
                </a:schemeClr>
              </a:solidFill>
            </a:endParaRPr>
          </a:p>
        </p:txBody>
      </p:sp>
      <p:sp>
        <p:nvSpPr>
          <p:cNvPr id="19" name="TextBox 18"/>
          <p:cNvSpPr txBox="1"/>
          <p:nvPr/>
        </p:nvSpPr>
        <p:spPr bwMode="auto">
          <a:xfrm>
            <a:off x="4841855" y="2683867"/>
            <a:ext cx="3546569" cy="461665"/>
          </a:xfrm>
          <a:prstGeom prst="rect">
            <a:avLst/>
          </a:prstGeom>
          <a:noFill/>
        </p:spPr>
        <p:txBody>
          <a:bodyPr wrap="square">
            <a:spAutoFit/>
          </a:bodyPr>
          <a:lstStyle/>
          <a:p>
            <a:r>
              <a:rPr lang="zh-CN" altLang="en-US" sz="1200" dirty="0">
                <a:solidFill>
                  <a:schemeClr val="tx1">
                    <a:lumMod val="75000"/>
                    <a:lumOff val="25000"/>
                  </a:schemeClr>
                </a:solidFill>
              </a:rPr>
              <a:t>这里输入简单的文字概述这里输入简单文字概述简单的文字概述这里输入简单的文字概述这里输入</a:t>
            </a:r>
            <a:endParaRPr lang="zh-CN" altLang="en-US" sz="1200" dirty="0">
              <a:solidFill>
                <a:schemeClr val="tx1">
                  <a:lumMod val="75000"/>
                  <a:lumOff val="25000"/>
                </a:schemeClr>
              </a:solidFill>
              <a:latin typeface="Calibri" pitchFamily="34" charset="0"/>
            </a:endParaRPr>
          </a:p>
        </p:txBody>
      </p:sp>
      <p:sp>
        <p:nvSpPr>
          <p:cNvPr id="20" name="矩形 19"/>
          <p:cNvSpPr/>
          <p:nvPr/>
        </p:nvSpPr>
        <p:spPr bwMode="auto">
          <a:xfrm>
            <a:off x="4856220" y="2317801"/>
            <a:ext cx="2020887" cy="338554"/>
          </a:xfrm>
          <a:prstGeom prst="rect">
            <a:avLst/>
          </a:prstGeom>
        </p:spPr>
        <p:txBody>
          <a:bodyPr>
            <a:spAutoFit/>
          </a:bodyPr>
          <a:lstStyle/>
          <a:p>
            <a:pPr>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WEAKNESS</a:t>
            </a:r>
            <a:endParaRPr lang="zh-CN" altLang="en-US" sz="1600" b="1" dirty="0">
              <a:solidFill>
                <a:schemeClr val="tx1">
                  <a:lumMod val="75000"/>
                  <a:lumOff val="25000"/>
                </a:schemeClr>
              </a:solidFill>
            </a:endParaRPr>
          </a:p>
        </p:txBody>
      </p:sp>
      <p:sp>
        <p:nvSpPr>
          <p:cNvPr id="21" name="TextBox 20"/>
          <p:cNvSpPr txBox="1"/>
          <p:nvPr/>
        </p:nvSpPr>
        <p:spPr bwMode="auto">
          <a:xfrm>
            <a:off x="4841855" y="3691979"/>
            <a:ext cx="3546569" cy="461665"/>
          </a:xfrm>
          <a:prstGeom prst="rect">
            <a:avLst/>
          </a:prstGeom>
          <a:noFill/>
        </p:spPr>
        <p:txBody>
          <a:bodyPr wrap="square">
            <a:spAutoFit/>
          </a:bodyPr>
          <a:lstStyle/>
          <a:p>
            <a:r>
              <a:rPr lang="zh-CN" altLang="en-US" sz="1200" dirty="0">
                <a:solidFill>
                  <a:schemeClr val="tx1">
                    <a:lumMod val="75000"/>
                    <a:lumOff val="25000"/>
                  </a:schemeClr>
                </a:solidFill>
              </a:rPr>
              <a:t>这里输入简单的文字概述这里输入简单文字概述简单的文字概述这里输入简单的文字概述这里输入</a:t>
            </a:r>
            <a:endParaRPr lang="zh-CN" altLang="en-US" sz="1200" dirty="0">
              <a:solidFill>
                <a:schemeClr val="tx1">
                  <a:lumMod val="75000"/>
                  <a:lumOff val="25000"/>
                </a:schemeClr>
              </a:solidFill>
              <a:latin typeface="Calibri" pitchFamily="34" charset="0"/>
            </a:endParaRPr>
          </a:p>
        </p:txBody>
      </p:sp>
      <p:sp>
        <p:nvSpPr>
          <p:cNvPr id="22" name="矩形 21"/>
          <p:cNvSpPr/>
          <p:nvPr/>
        </p:nvSpPr>
        <p:spPr bwMode="auto">
          <a:xfrm>
            <a:off x="4856220" y="3325913"/>
            <a:ext cx="2020887" cy="338554"/>
          </a:xfrm>
          <a:prstGeom prst="rect">
            <a:avLst/>
          </a:prstGeom>
        </p:spPr>
        <p:txBody>
          <a:bodyPr>
            <a:spAutoFit/>
          </a:bodyPr>
          <a:lstStyle/>
          <a:p>
            <a:pPr>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OPPORTUNITY</a:t>
            </a:r>
            <a:endParaRPr lang="zh-CN" altLang="en-US" sz="1600" b="1" dirty="0">
              <a:solidFill>
                <a:schemeClr val="tx1">
                  <a:lumMod val="75000"/>
                  <a:lumOff val="25000"/>
                </a:schemeClr>
              </a:solidFill>
            </a:endParaRPr>
          </a:p>
        </p:txBody>
      </p:sp>
      <p:sp>
        <p:nvSpPr>
          <p:cNvPr id="23" name="TextBox 22"/>
          <p:cNvSpPr txBox="1"/>
          <p:nvPr/>
        </p:nvSpPr>
        <p:spPr bwMode="auto">
          <a:xfrm>
            <a:off x="4841855" y="4700091"/>
            <a:ext cx="3546569" cy="461665"/>
          </a:xfrm>
          <a:prstGeom prst="rect">
            <a:avLst/>
          </a:prstGeom>
          <a:noFill/>
        </p:spPr>
        <p:txBody>
          <a:bodyPr wrap="square">
            <a:spAutoFit/>
          </a:bodyPr>
          <a:lstStyle/>
          <a:p>
            <a:r>
              <a:rPr lang="zh-CN" altLang="en-US" sz="1200" dirty="0">
                <a:solidFill>
                  <a:schemeClr val="tx1">
                    <a:lumMod val="75000"/>
                    <a:lumOff val="25000"/>
                  </a:schemeClr>
                </a:solidFill>
              </a:rPr>
              <a:t>这里输入简单的文字概述这里输入简单文字概述简单的文字概述这里输入简单的文字概述这里输入</a:t>
            </a:r>
            <a:endParaRPr lang="zh-CN" altLang="en-US" sz="1200" dirty="0">
              <a:solidFill>
                <a:schemeClr val="tx1">
                  <a:lumMod val="75000"/>
                  <a:lumOff val="25000"/>
                </a:schemeClr>
              </a:solidFill>
              <a:latin typeface="Calibri" pitchFamily="34" charset="0"/>
            </a:endParaRPr>
          </a:p>
        </p:txBody>
      </p:sp>
      <p:sp>
        <p:nvSpPr>
          <p:cNvPr id="24" name="矩形 23"/>
          <p:cNvSpPr/>
          <p:nvPr/>
        </p:nvSpPr>
        <p:spPr bwMode="auto">
          <a:xfrm>
            <a:off x="4856220" y="4334025"/>
            <a:ext cx="2020887" cy="338554"/>
          </a:xfrm>
          <a:prstGeom prst="rect">
            <a:avLst/>
          </a:prstGeom>
        </p:spPr>
        <p:txBody>
          <a:bodyPr>
            <a:spAutoFit/>
          </a:bodyPr>
          <a:lstStyle/>
          <a:p>
            <a:pPr>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TREAT</a:t>
            </a:r>
            <a:endParaRPr lang="zh-CN" altLang="en-US" sz="1600" b="1" dirty="0">
              <a:solidFill>
                <a:schemeClr val="tx1">
                  <a:lumMod val="75000"/>
                  <a:lumOff val="25000"/>
                </a:schemeClr>
              </a:solidFill>
            </a:endParaRPr>
          </a:p>
        </p:txBody>
      </p:sp>
    </p:spTree>
    <p:extLst>
      <p:ext uri="{BB962C8B-B14F-4D97-AF65-F5344CB8AC3E}">
        <p14:creationId xmlns:p14="http://schemas.microsoft.com/office/powerpoint/2010/main" val="3508871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par>
                          <p:cTn id="53" fill="hold">
                            <p:stCondLst>
                              <p:cond delay="2500"/>
                            </p:stCondLst>
                            <p:childTnLst>
                              <p:par>
                                <p:cTn id="54" presetID="42" presetClass="entr" presetSubtype="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1000"/>
                                        <p:tgtEl>
                                          <p:spTgt spid="19"/>
                                        </p:tgtEl>
                                      </p:cBhvr>
                                    </p:animEffect>
                                    <p:anim calcmode="lin" valueType="num">
                                      <p:cBhvr>
                                        <p:cTn id="72" dur="1000" fill="hold"/>
                                        <p:tgtEl>
                                          <p:spTgt spid="19"/>
                                        </p:tgtEl>
                                        <p:attrNameLst>
                                          <p:attrName>ppt_x</p:attrName>
                                        </p:attrNameLst>
                                      </p:cBhvr>
                                      <p:tavLst>
                                        <p:tav tm="0">
                                          <p:val>
                                            <p:strVal val="#ppt_x"/>
                                          </p:val>
                                        </p:tav>
                                        <p:tav tm="100000">
                                          <p:val>
                                            <p:strVal val="#ppt_x"/>
                                          </p:val>
                                        </p:tav>
                                      </p:tavLst>
                                    </p:anim>
                                    <p:anim calcmode="lin" valueType="num">
                                      <p:cBhvr>
                                        <p:cTn id="73" dur="1000" fill="hold"/>
                                        <p:tgtEl>
                                          <p:spTgt spid="1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0"/>
                                        <p:tgtEl>
                                          <p:spTgt spid="21"/>
                                        </p:tgtEl>
                                      </p:cBhvr>
                                    </p:animEffect>
                                    <p:anim calcmode="lin" valueType="num">
                                      <p:cBhvr>
                                        <p:cTn id="82" dur="1000" fill="hold"/>
                                        <p:tgtEl>
                                          <p:spTgt spid="21"/>
                                        </p:tgtEl>
                                        <p:attrNameLst>
                                          <p:attrName>ppt_x</p:attrName>
                                        </p:attrNameLst>
                                      </p:cBhvr>
                                      <p:tavLst>
                                        <p:tav tm="0">
                                          <p:val>
                                            <p:strVal val="#ppt_x"/>
                                          </p:val>
                                        </p:tav>
                                        <p:tav tm="100000">
                                          <p:val>
                                            <p:strVal val="#ppt_x"/>
                                          </p:val>
                                        </p:tav>
                                      </p:tavLst>
                                    </p:anim>
                                    <p:anim calcmode="lin" valueType="num">
                                      <p:cBhvr>
                                        <p:cTn id="83" dur="1000" fill="hold"/>
                                        <p:tgtEl>
                                          <p:spTgt spid="2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1000"/>
                                        <p:tgtEl>
                                          <p:spTgt spid="24"/>
                                        </p:tgtEl>
                                      </p:cBhvr>
                                    </p:animEffect>
                                    <p:anim calcmode="lin" valueType="num">
                                      <p:cBhvr>
                                        <p:cTn id="87" dur="1000" fill="hold"/>
                                        <p:tgtEl>
                                          <p:spTgt spid="24"/>
                                        </p:tgtEl>
                                        <p:attrNameLst>
                                          <p:attrName>ppt_x</p:attrName>
                                        </p:attrNameLst>
                                      </p:cBhvr>
                                      <p:tavLst>
                                        <p:tav tm="0">
                                          <p:val>
                                            <p:strVal val="#ppt_x"/>
                                          </p:val>
                                        </p:tav>
                                        <p:tav tm="100000">
                                          <p:val>
                                            <p:strVal val="#ppt_x"/>
                                          </p:val>
                                        </p:tav>
                                      </p:tavLst>
                                    </p:anim>
                                    <p:anim calcmode="lin" valueType="num">
                                      <p:cBhvr>
                                        <p:cTn id="88" dur="1000" fill="hold"/>
                                        <p:tgtEl>
                                          <p:spTgt spid="2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1000"/>
                                        <p:tgtEl>
                                          <p:spTgt spid="23"/>
                                        </p:tgtEl>
                                      </p:cBhvr>
                                    </p:animEffect>
                                    <p:anim calcmode="lin" valueType="num">
                                      <p:cBhvr>
                                        <p:cTn id="92" dur="1000" fill="hold"/>
                                        <p:tgtEl>
                                          <p:spTgt spid="23"/>
                                        </p:tgtEl>
                                        <p:attrNameLst>
                                          <p:attrName>ppt_x</p:attrName>
                                        </p:attrNameLst>
                                      </p:cBhvr>
                                      <p:tavLst>
                                        <p:tav tm="0">
                                          <p:val>
                                            <p:strVal val="#ppt_x"/>
                                          </p:val>
                                        </p:tav>
                                        <p:tav tm="100000">
                                          <p:val>
                                            <p:strVal val="#ppt_x"/>
                                          </p:val>
                                        </p:tav>
                                      </p:tavLst>
                                    </p:anim>
                                    <p:anim calcmode="lin" valueType="num">
                                      <p:cBhvr>
                                        <p:cTn id="9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p:bldP spid="14" grpId="0"/>
      <p:bldP spid="15" grpId="0"/>
      <p:bldP spid="16" grpId="0"/>
      <p:bldP spid="17" grpId="0"/>
      <p:bldP spid="18" grpId="0"/>
      <p:bldP spid="19" grpId="0"/>
      <p:bldP spid="20" grpId="0"/>
      <p:bldP spid="21" grpId="0"/>
      <p:bldP spid="22" grpId="0"/>
      <p:bldP spid="23"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184940" cy="400110"/>
          </a:xfrm>
          <a:prstGeom prst="rect">
            <a:avLst/>
          </a:prstGeom>
          <a:noFill/>
        </p:spPr>
        <p:txBody>
          <a:bodyPr wrap="none" rtlCol="0">
            <a:spAutoFit/>
          </a:bodyPr>
          <a:lstStyle/>
          <a:p>
            <a:r>
              <a:rPr lang="zh-CN" altLang="en-US" sz="2000" b="1" spc="600" dirty="0">
                <a:solidFill>
                  <a:srgbClr val="0070C0"/>
                </a:solidFill>
                <a:latin typeface="微软雅黑" panose="020B0503020204020204" pitchFamily="34" charset="-122"/>
                <a:ea typeface="微软雅黑" panose="020B0503020204020204" pitchFamily="34" charset="-122"/>
              </a:rPr>
              <a:t>过渡页</a:t>
            </a: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P</a:t>
            </a:r>
            <a:r>
              <a:rPr lang="en-US" altLang="zh-CN" sz="4800" b="1" dirty="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04</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05241" y="3230242"/>
            <a:ext cx="2823772" cy="389466"/>
          </a:xfrm>
          <a:prstGeom prst="rect">
            <a:avLst/>
          </a:prstGeom>
          <a:noFill/>
        </p:spPr>
        <p:txBody>
          <a:bodyPr wrap="square" rtlCol="0">
            <a:spAutoFit/>
          </a:bodyPr>
          <a:lstStyle/>
          <a:p>
            <a:pPr algn="just">
              <a:lnSpc>
                <a:spcPct val="125000"/>
              </a:lnSpc>
            </a:pPr>
            <a:r>
              <a:rPr lang="zh-CN" altLang="en-US" sz="1700" b="1" dirty="0">
                <a:solidFill>
                  <a:srgbClr val="0070C0"/>
                </a:solidFill>
                <a:latin typeface="微软雅黑" pitchFamily="34" charset="-122"/>
                <a:ea typeface="微软雅黑" pitchFamily="34" charset="-122"/>
              </a:rPr>
              <a:t>点此此处输入相关文字标题</a:t>
            </a: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234590" y="2281596"/>
              <a:ext cx="1549488" cy="1441384"/>
            </a:xfrm>
            <a:prstGeom prst="rect">
              <a:avLst/>
            </a:prstGeom>
          </p:spPr>
        </p:pic>
      </p:grpSp>
    </p:spTree>
    <p:extLst>
      <p:ext uri="{BB962C8B-B14F-4D97-AF65-F5344CB8AC3E}">
        <p14:creationId xmlns:p14="http://schemas.microsoft.com/office/powerpoint/2010/main" val="3389693908"/>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627"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背景</a:t>
            </a: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L 形 37"/>
          <p:cNvSpPr/>
          <p:nvPr/>
        </p:nvSpPr>
        <p:spPr>
          <a:xfrm>
            <a:off x="2783184" y="3289548"/>
            <a:ext cx="1620180" cy="1512168"/>
          </a:xfrm>
          <a:prstGeom prst="corner">
            <a:avLst>
              <a:gd name="adj1" fmla="val 20441"/>
              <a:gd name="adj2" fmla="val 2044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L 形 38"/>
          <p:cNvSpPr/>
          <p:nvPr/>
        </p:nvSpPr>
        <p:spPr>
          <a:xfrm flipH="1" flipV="1">
            <a:off x="4752020" y="1489348"/>
            <a:ext cx="1620180" cy="1512168"/>
          </a:xfrm>
          <a:prstGeom prst="corner">
            <a:avLst>
              <a:gd name="adj1" fmla="val 20441"/>
              <a:gd name="adj2" fmla="val 2044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bwMode="auto">
          <a:xfrm>
            <a:off x="6535932" y="1489348"/>
            <a:ext cx="2366764" cy="1671291"/>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rPr>
              <a:t>城市化进程使得大量人口人类从农村迁移到城镇，农村人口越来越少，几乎所有人口增长都将发生在城市地区。发达国家的城市化人口更多。</a:t>
            </a:r>
          </a:p>
        </p:txBody>
      </p:sp>
      <p:sp>
        <p:nvSpPr>
          <p:cNvPr id="43" name="TextBox 42"/>
          <p:cNvSpPr txBox="1"/>
          <p:nvPr/>
        </p:nvSpPr>
        <p:spPr>
          <a:xfrm>
            <a:off x="3250652" y="1921397"/>
            <a:ext cx="2545484" cy="3290581"/>
          </a:xfrm>
          <a:prstGeom prst="rect">
            <a:avLst/>
          </a:prstGeom>
          <a:noFill/>
        </p:spPr>
        <p:txBody>
          <a:bodyPr wrap="square" rtlCol="0">
            <a:spAutoFit/>
          </a:bodyPr>
          <a:lstStyle/>
          <a:p>
            <a:pPr>
              <a:lnSpc>
                <a:spcPct val="150000"/>
              </a:lnSpc>
            </a:pPr>
            <a:endParaRPr lang="en-US" altLang="zh-CN" sz="1400" dirty="0"/>
          </a:p>
          <a:p>
            <a:pPr>
              <a:lnSpc>
                <a:spcPct val="150000"/>
              </a:lnSpc>
            </a:pPr>
            <a:r>
              <a:rPr lang="zh-CN" altLang="zh-CN" sz="1400" dirty="0"/>
              <a:t>城市形态和</a:t>
            </a:r>
            <a:r>
              <a:rPr lang="zh-CN" altLang="en-US" sz="1400" dirty="0"/>
              <a:t>自然生态系统</a:t>
            </a:r>
            <a:r>
              <a:rPr lang="zh-CN" altLang="zh-CN" sz="1400" dirty="0"/>
              <a:t>形态</a:t>
            </a:r>
            <a:r>
              <a:rPr lang="zh-CN" altLang="en-US" sz="1400" dirty="0"/>
              <a:t>有了</a:t>
            </a:r>
            <a:r>
              <a:rPr lang="zh-CN" altLang="zh-CN" sz="1400" dirty="0"/>
              <a:t>根本转变</a:t>
            </a:r>
            <a:r>
              <a:rPr lang="zh-CN" altLang="en-US" sz="1400" dirty="0"/>
              <a:t>，而</a:t>
            </a:r>
            <a:r>
              <a:rPr lang="zh-CN" altLang="zh-CN" sz="1400" dirty="0"/>
              <a:t>我们绘制或描绘城市景观的</a:t>
            </a:r>
            <a:r>
              <a:rPr lang="zh-CN" altLang="en-US" sz="1400" dirty="0"/>
              <a:t>方式却没发生很大</a:t>
            </a:r>
            <a:r>
              <a:rPr lang="zh-CN" altLang="zh-CN" sz="1400" dirty="0"/>
              <a:t>变化。</a:t>
            </a:r>
            <a:endParaRPr lang="en-US" altLang="zh-CN" sz="1400" dirty="0"/>
          </a:p>
          <a:p>
            <a:pPr>
              <a:lnSpc>
                <a:spcPct val="150000"/>
              </a:lnSpc>
            </a:pPr>
            <a:r>
              <a:rPr lang="zh-CN" altLang="en-US" sz="1400" dirty="0"/>
              <a:t>因此，越来越需要用户动态定义城市地图的方法。</a:t>
            </a:r>
            <a:endParaRPr lang="en-US" altLang="zh-CN" sz="1400" dirty="0"/>
          </a:p>
          <a:p>
            <a:pPr>
              <a:lnSpc>
                <a:spcPct val="150000"/>
              </a:lnSpc>
            </a:pPr>
            <a:endParaRPr lang="en-US" altLang="zh-CN" sz="1400" dirty="0">
              <a:solidFill>
                <a:schemeClr val="tx1">
                  <a:lumMod val="75000"/>
                  <a:lumOff val="25000"/>
                </a:schemeClr>
              </a:solidFill>
            </a:endParaRPr>
          </a:p>
          <a:p>
            <a:pPr>
              <a:lnSpc>
                <a:spcPct val="150000"/>
              </a:lnSpc>
            </a:pPr>
            <a:endParaRPr lang="en-US" altLang="zh-CN" sz="1400" dirty="0">
              <a:solidFill>
                <a:schemeClr val="tx1">
                  <a:lumMod val="75000"/>
                  <a:lumOff val="25000"/>
                </a:schemeClr>
              </a:solidFill>
            </a:endParaRPr>
          </a:p>
          <a:p>
            <a:pPr>
              <a:lnSpc>
                <a:spcPct val="150000"/>
              </a:lnSpc>
            </a:pPr>
            <a:endParaRPr lang="zh-CN" altLang="en-US" sz="1400" dirty="0">
              <a:solidFill>
                <a:schemeClr val="tx1">
                  <a:lumMod val="75000"/>
                  <a:lumOff val="25000"/>
                </a:schemeClr>
              </a:solidFill>
            </a:endParaRPr>
          </a:p>
        </p:txBody>
      </p:sp>
      <p:sp>
        <p:nvSpPr>
          <p:cNvPr id="13" name="TextBox 42">
            <a:extLst>
              <a:ext uri="{FF2B5EF4-FFF2-40B4-BE49-F238E27FC236}">
                <a16:creationId xmlns:a16="http://schemas.microsoft.com/office/drawing/2014/main" id="{7B49A99B-4AC6-4836-B119-972C1C721420}"/>
              </a:ext>
            </a:extLst>
          </p:cNvPr>
          <p:cNvSpPr txBox="1"/>
          <p:nvPr/>
        </p:nvSpPr>
        <p:spPr>
          <a:xfrm>
            <a:off x="462972" y="3289548"/>
            <a:ext cx="2047884" cy="1348126"/>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rPr>
              <a:t>城市化进程的同时，农田，湿地，森林和其他自然生态系统正在转变为城市景观</a:t>
            </a:r>
          </a:p>
        </p:txBody>
      </p:sp>
    </p:spTree>
    <p:extLst>
      <p:ext uri="{BB962C8B-B14F-4D97-AF65-F5344CB8AC3E}">
        <p14:creationId xmlns:p14="http://schemas.microsoft.com/office/powerpoint/2010/main"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1700"/>
                                        <p:tgtEl>
                                          <p:spTgt spid="43"/>
                                        </p:tgtEl>
                                      </p:cBhvr>
                                    </p:animEffect>
                                  </p:childTnLst>
                                </p:cTn>
                              </p:par>
                            </p:childTnLst>
                          </p:cTn>
                        </p:par>
                        <p:par>
                          <p:cTn id="14" fill="hold">
                            <p:stCondLst>
                              <p:cond delay="2700"/>
                            </p:stCondLst>
                            <p:childTnLst>
                              <p:par>
                                <p:cTn id="15" presetID="47"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par>
                          <p:cTn id="20" fill="hold">
                            <p:stCondLst>
                              <p:cond delay="3700"/>
                            </p:stCondLst>
                            <p:childTnLst>
                              <p:par>
                                <p:cTn id="21" presetID="42"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anim calcmode="lin" valueType="num">
                                      <p:cBhvr>
                                        <p:cTn id="24" dur="1000" fill="hold"/>
                                        <p:tgtEl>
                                          <p:spTgt spid="40"/>
                                        </p:tgtEl>
                                        <p:attrNameLst>
                                          <p:attrName>ppt_x</p:attrName>
                                        </p:attrNameLst>
                                      </p:cBhvr>
                                      <p:tavLst>
                                        <p:tav tm="0">
                                          <p:val>
                                            <p:strVal val="#ppt_x"/>
                                          </p:val>
                                        </p:tav>
                                        <p:tav tm="100000">
                                          <p:val>
                                            <p:strVal val="#ppt_x"/>
                                          </p:val>
                                        </p:tav>
                                      </p:tavLst>
                                    </p:anim>
                                    <p:anim calcmode="lin" valueType="num">
                                      <p:cBhvr>
                                        <p:cTn id="25" dur="1000" fill="hold"/>
                                        <p:tgtEl>
                                          <p:spTgt spid="40"/>
                                        </p:tgtEl>
                                        <p:attrNameLst>
                                          <p:attrName>ppt_y</p:attrName>
                                        </p:attrNameLst>
                                      </p:cBhvr>
                                      <p:tavLst>
                                        <p:tav tm="0">
                                          <p:val>
                                            <p:strVal val="#ppt_y+.1"/>
                                          </p:val>
                                        </p:tav>
                                        <p:tav tm="100000">
                                          <p:val>
                                            <p:strVal val="#ppt_y"/>
                                          </p:val>
                                        </p:tav>
                                      </p:tavLst>
                                    </p:anim>
                                  </p:childTnLst>
                                </p:cTn>
                              </p:par>
                            </p:childTnLst>
                          </p:cTn>
                        </p:par>
                        <p:par>
                          <p:cTn id="26" fill="hold">
                            <p:stCondLst>
                              <p:cond delay="4700"/>
                            </p:stCondLst>
                            <p:childTnLst>
                              <p:par>
                                <p:cTn id="27" presetID="42"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childTnLst>
                          </p:cTn>
                        </p:par>
                        <p:par>
                          <p:cTn id="32" fill="hold">
                            <p:stCondLst>
                              <p:cond delay="57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1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p:bldP spid="43"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椭圆 6"/>
          <p:cNvSpPr/>
          <p:nvPr/>
        </p:nvSpPr>
        <p:spPr>
          <a:xfrm>
            <a:off x="3275856" y="2608354"/>
            <a:ext cx="2448272" cy="24482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6200000">
            <a:off x="3892576" y="2099026"/>
            <a:ext cx="1142824" cy="1075598"/>
          </a:xfrm>
          <a:prstGeom prst="hexagon">
            <a:avLst/>
          </a:prstGeom>
          <a:solidFill>
            <a:srgbClr val="0070C0"/>
          </a:solidFill>
          <a:ln w="15875"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211960" y="2281436"/>
            <a:ext cx="615697" cy="615697"/>
          </a:xfrm>
          <a:prstGeom prst="rect">
            <a:avLst/>
          </a:prstGeom>
        </p:spPr>
      </p:pic>
      <p:sp>
        <p:nvSpPr>
          <p:cNvPr id="11" name="六边形 10"/>
          <p:cNvSpPr/>
          <p:nvPr/>
        </p:nvSpPr>
        <p:spPr>
          <a:xfrm rot="16200000">
            <a:off x="2969378" y="3982887"/>
            <a:ext cx="1142824" cy="1075598"/>
          </a:xfrm>
          <a:prstGeom prst="hexagon">
            <a:avLst/>
          </a:prstGeom>
          <a:solidFill>
            <a:srgbClr val="0070C0"/>
          </a:solidFill>
          <a:ln w="15875"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321137" y="4282980"/>
            <a:ext cx="452586" cy="452586"/>
          </a:xfrm>
          <a:prstGeom prst="rect">
            <a:avLst/>
          </a:prstGeom>
        </p:spPr>
      </p:pic>
      <p:sp>
        <p:nvSpPr>
          <p:cNvPr id="13" name="六边形 12"/>
          <p:cNvSpPr/>
          <p:nvPr/>
        </p:nvSpPr>
        <p:spPr>
          <a:xfrm rot="16200000">
            <a:off x="4974957" y="3971234"/>
            <a:ext cx="1142824" cy="1075598"/>
          </a:xfrm>
          <a:prstGeom prst="hexagon">
            <a:avLst/>
          </a:prstGeom>
          <a:solidFill>
            <a:srgbClr val="0070C0"/>
          </a:solidFill>
          <a:ln w="15875"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5269520" y="4153644"/>
            <a:ext cx="598624" cy="640551"/>
          </a:xfrm>
          <a:prstGeom prst="rect">
            <a:avLst/>
          </a:prstGeom>
        </p:spPr>
      </p:pic>
      <p:sp>
        <p:nvSpPr>
          <p:cNvPr id="15" name="矩形 14"/>
          <p:cNvSpPr/>
          <p:nvPr/>
        </p:nvSpPr>
        <p:spPr>
          <a:xfrm flipH="1">
            <a:off x="3171365" y="1388332"/>
            <a:ext cx="2912803" cy="677080"/>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16" name="矩形 15"/>
          <p:cNvSpPr/>
          <p:nvPr/>
        </p:nvSpPr>
        <p:spPr>
          <a:xfrm>
            <a:off x="3707904" y="1129308"/>
            <a:ext cx="1690094"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rgbClr val="2A3632"/>
                </a:solidFill>
                <a:latin typeface="微软雅黑" pitchFamily="34" charset="-122"/>
                <a:ea typeface="微软雅黑" pitchFamily="34" charset="-122"/>
              </a:rPr>
              <a:t>这里填写小标题</a:t>
            </a:r>
            <a:endParaRPr lang="en-US" altLang="zh-CN" sz="1600" b="1" dirty="0">
              <a:solidFill>
                <a:srgbClr val="2A3632"/>
              </a:solidFill>
              <a:latin typeface="微软雅黑" pitchFamily="34" charset="-122"/>
              <a:ea typeface="微软雅黑" pitchFamily="34" charset="-122"/>
            </a:endParaRPr>
          </a:p>
        </p:txBody>
      </p:sp>
      <p:sp>
        <p:nvSpPr>
          <p:cNvPr id="17" name="矩形 16"/>
          <p:cNvSpPr/>
          <p:nvPr/>
        </p:nvSpPr>
        <p:spPr>
          <a:xfrm flipH="1">
            <a:off x="6123693" y="4267572"/>
            <a:ext cx="2912803" cy="677080"/>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18" name="矩形 17"/>
          <p:cNvSpPr/>
          <p:nvPr/>
        </p:nvSpPr>
        <p:spPr>
          <a:xfrm>
            <a:off x="6122266" y="4041401"/>
            <a:ext cx="1690094"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rgbClr val="2A3632"/>
                </a:solidFill>
                <a:latin typeface="微软雅黑" pitchFamily="34" charset="-122"/>
                <a:ea typeface="微软雅黑" pitchFamily="34" charset="-122"/>
              </a:rPr>
              <a:t>这里填写小标题</a:t>
            </a:r>
            <a:endParaRPr lang="en-US" altLang="zh-CN" sz="1600" b="1" dirty="0">
              <a:solidFill>
                <a:srgbClr val="2A3632"/>
              </a:solidFill>
              <a:latin typeface="微软雅黑" pitchFamily="34" charset="-122"/>
              <a:ea typeface="微软雅黑" pitchFamily="34" charset="-122"/>
            </a:endParaRPr>
          </a:p>
        </p:txBody>
      </p:sp>
      <p:sp>
        <p:nvSpPr>
          <p:cNvPr id="19" name="矩形 18"/>
          <p:cNvSpPr/>
          <p:nvPr/>
        </p:nvSpPr>
        <p:spPr>
          <a:xfrm flipH="1">
            <a:off x="147029" y="4307807"/>
            <a:ext cx="2912803" cy="677080"/>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0" name="矩形 19"/>
          <p:cNvSpPr/>
          <p:nvPr/>
        </p:nvSpPr>
        <p:spPr>
          <a:xfrm>
            <a:off x="1297730" y="4081636"/>
            <a:ext cx="1690094"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rgbClr val="2A3632"/>
                </a:solidFill>
                <a:latin typeface="微软雅黑" pitchFamily="34" charset="-122"/>
                <a:ea typeface="微软雅黑" pitchFamily="34" charset="-122"/>
              </a:rPr>
              <a:t>这里填写小标题</a:t>
            </a:r>
            <a:endParaRPr lang="en-US" altLang="zh-CN" sz="1600" b="1" dirty="0">
              <a:solidFill>
                <a:srgbClr val="2A3632"/>
              </a:solidFill>
              <a:latin typeface="微软雅黑" pitchFamily="34" charset="-122"/>
              <a:ea typeface="微软雅黑" pitchFamily="34" charset="-122"/>
            </a:endParaRPr>
          </a:p>
        </p:txBody>
      </p:sp>
    </p:spTree>
    <p:extLst>
      <p:ext uri="{BB962C8B-B14F-4D97-AF65-F5344CB8AC3E}">
        <p14:creationId xmlns:p14="http://schemas.microsoft.com/office/powerpoint/2010/main" val="227843546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2500"/>
                            </p:stCondLst>
                            <p:childTnLst>
                              <p:par>
                                <p:cTn id="20" presetID="53" presetClass="entr" presetSubtype="16"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350"/>
                                        <p:tgtEl>
                                          <p:spTgt spid="16"/>
                                        </p:tgtEl>
                                      </p:cBhvr>
                                    </p:animEffect>
                                  </p:childTnLst>
                                </p:cTn>
                              </p:par>
                              <p:par>
                                <p:cTn id="45" presetID="26" presetClass="emph" presetSubtype="0" fill="hold" grpId="1" nodeType="withEffect">
                                  <p:stCondLst>
                                    <p:cond delay="0"/>
                                  </p:stCondLst>
                                  <p:childTnLst>
                                    <p:animEffect transition="out" filter="fade">
                                      <p:cBhvr>
                                        <p:cTn id="46" dur="400" tmFilter="0, 0; .2, .5; .8, .5; 1, 0"/>
                                        <p:tgtEl>
                                          <p:spTgt spid="16"/>
                                        </p:tgtEl>
                                      </p:cBhvr>
                                    </p:animEffect>
                                    <p:animScale>
                                      <p:cBhvr>
                                        <p:cTn id="47" dur="200" autoRev="1" fill="hold"/>
                                        <p:tgtEl>
                                          <p:spTgt spid="16"/>
                                        </p:tgtEl>
                                      </p:cBhvr>
                                      <p:by x="105000" y="105000"/>
                                    </p:animScale>
                                  </p:childTnLst>
                                </p:cTn>
                              </p:par>
                            </p:childTnLst>
                          </p:cTn>
                        </p:par>
                        <p:par>
                          <p:cTn id="48" fill="hold">
                            <p:stCondLst>
                              <p:cond delay="39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44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350"/>
                                        <p:tgtEl>
                                          <p:spTgt spid="18"/>
                                        </p:tgtEl>
                                      </p:cBhvr>
                                    </p:animEffect>
                                  </p:childTnLst>
                                </p:cTn>
                              </p:par>
                              <p:par>
                                <p:cTn id="56" presetID="26" presetClass="emph" presetSubtype="0" fill="hold" grpId="1" nodeType="withEffect">
                                  <p:stCondLst>
                                    <p:cond delay="0"/>
                                  </p:stCondLst>
                                  <p:childTnLst>
                                    <p:animEffect transition="out" filter="fade">
                                      <p:cBhvr>
                                        <p:cTn id="57" dur="400" tmFilter="0, 0; .2, .5; .8, .5; 1, 0"/>
                                        <p:tgtEl>
                                          <p:spTgt spid="18"/>
                                        </p:tgtEl>
                                      </p:cBhvr>
                                    </p:animEffect>
                                    <p:animScale>
                                      <p:cBhvr>
                                        <p:cTn id="58" dur="200" autoRev="1" fill="hold"/>
                                        <p:tgtEl>
                                          <p:spTgt spid="18"/>
                                        </p:tgtEl>
                                      </p:cBhvr>
                                      <p:by x="105000" y="105000"/>
                                    </p:animScale>
                                  </p:childTnLst>
                                </p:cTn>
                              </p:par>
                            </p:childTnLst>
                          </p:cTn>
                        </p:par>
                        <p:par>
                          <p:cTn id="59" fill="hold">
                            <p:stCondLst>
                              <p:cond delay="48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5300"/>
                            </p:stCondLst>
                            <p:childTnLst>
                              <p:par>
                                <p:cTn id="64" presetID="10"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350"/>
                                        <p:tgtEl>
                                          <p:spTgt spid="20"/>
                                        </p:tgtEl>
                                      </p:cBhvr>
                                    </p:animEffect>
                                  </p:childTnLst>
                                </p:cTn>
                              </p:par>
                              <p:par>
                                <p:cTn id="67" presetID="26" presetClass="emph" presetSubtype="0" fill="hold" grpId="1" nodeType="withEffect">
                                  <p:stCondLst>
                                    <p:cond delay="0"/>
                                  </p:stCondLst>
                                  <p:childTnLst>
                                    <p:animEffect transition="out" filter="fade">
                                      <p:cBhvr>
                                        <p:cTn id="68" dur="400" tmFilter="0, 0; .2, .5; .8, .5; 1, 0"/>
                                        <p:tgtEl>
                                          <p:spTgt spid="20"/>
                                        </p:tgtEl>
                                      </p:cBhvr>
                                    </p:animEffect>
                                    <p:animScale>
                                      <p:cBhvr>
                                        <p:cTn id="69" dur="200" autoRev="1" fill="hold"/>
                                        <p:tgtEl>
                                          <p:spTgt spid="20"/>
                                        </p:tgtEl>
                                      </p:cBhvr>
                                      <p:by x="105000" y="105000"/>
                                    </p:animScale>
                                  </p:childTnLst>
                                </p:cTn>
                              </p:par>
                            </p:childTnLst>
                          </p:cTn>
                        </p:par>
                        <p:par>
                          <p:cTn id="70" fill="hold">
                            <p:stCondLst>
                              <p:cond delay="5700"/>
                            </p:stCondLst>
                            <p:childTnLst>
                              <p:par>
                                <p:cTn id="71" presetID="10"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3" grpId="0" animBg="1"/>
      <p:bldP spid="15" grpId="0"/>
      <p:bldP spid="16" grpId="0"/>
      <p:bldP spid="16" grpId="1"/>
      <p:bldP spid="17" grpId="0"/>
      <p:bldP spid="18" grpId="0"/>
      <p:bldP spid="18" grpId="1"/>
      <p:bldP spid="19" grpId="0"/>
      <p:bldP spid="20" grpId="0"/>
      <p:bldP spid="2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477523" y="3223485"/>
            <a:ext cx="2292350" cy="1644649"/>
          </a:xfrm>
          <a:prstGeom prst="rect">
            <a:avLst/>
          </a:prstGeom>
          <a:noFill/>
          <a:ln w="9525">
            <a:noFill/>
            <a:miter lim="800000"/>
            <a:headEnd/>
            <a:tailEnd/>
          </a:ln>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87624" y="1593123"/>
            <a:ext cx="2284412" cy="1630362"/>
          </a:xfrm>
          <a:prstGeom prst="rect">
            <a:avLst/>
          </a:prstGeom>
          <a:noFill/>
          <a:ln w="9525">
            <a:noFill/>
            <a:miter lim="800000"/>
            <a:headEnd/>
            <a:tailEnd/>
          </a:ln>
        </p:spPr>
      </p:pic>
      <p:pic>
        <p:nvPicPr>
          <p:cNvPr id="9"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59094" y="1591535"/>
            <a:ext cx="2282825" cy="1631950"/>
          </a:xfrm>
          <a:prstGeom prst="rect">
            <a:avLst/>
          </a:prstGeom>
          <a:noFill/>
          <a:ln w="9525">
            <a:noFill/>
            <a:miter lim="800000"/>
            <a:headEnd/>
            <a:tailEnd/>
          </a:ln>
        </p:spPr>
      </p:pic>
      <p:sp>
        <p:nvSpPr>
          <p:cNvPr id="11" name="矩形 10"/>
          <p:cNvSpPr/>
          <p:nvPr/>
        </p:nvSpPr>
        <p:spPr>
          <a:xfrm>
            <a:off x="3480698" y="1591535"/>
            <a:ext cx="2290762" cy="16383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12" name="矩形 11"/>
          <p:cNvSpPr/>
          <p:nvPr/>
        </p:nvSpPr>
        <p:spPr>
          <a:xfrm>
            <a:off x="1194698" y="3229835"/>
            <a:ext cx="2290762" cy="16367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13" name="矩形 12"/>
          <p:cNvSpPr/>
          <p:nvPr/>
        </p:nvSpPr>
        <p:spPr>
          <a:xfrm>
            <a:off x="5771460" y="3229835"/>
            <a:ext cx="2289175" cy="16383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14" name="等腰三角形 13"/>
          <p:cNvSpPr/>
          <p:nvPr/>
        </p:nvSpPr>
        <p:spPr>
          <a:xfrm>
            <a:off x="1202635" y="3077435"/>
            <a:ext cx="314325" cy="149225"/>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15" name="等腰三角形 14"/>
          <p:cNvSpPr/>
          <p:nvPr/>
        </p:nvSpPr>
        <p:spPr>
          <a:xfrm>
            <a:off x="7732023" y="3077435"/>
            <a:ext cx="314325" cy="149225"/>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16" name="等腰三角形 15"/>
          <p:cNvSpPr/>
          <p:nvPr/>
        </p:nvSpPr>
        <p:spPr>
          <a:xfrm flipV="1">
            <a:off x="4471298" y="3226660"/>
            <a:ext cx="314325" cy="150813"/>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17" name="TextBox 16"/>
          <p:cNvSpPr txBox="1"/>
          <p:nvPr/>
        </p:nvSpPr>
        <p:spPr>
          <a:xfrm>
            <a:off x="4028187" y="1583694"/>
            <a:ext cx="1210038" cy="453457"/>
          </a:xfrm>
          <a:prstGeom prst="rect">
            <a:avLst/>
          </a:prstGeom>
          <a:noFill/>
        </p:spPr>
        <p:txBody>
          <a:bodyPr wrap="square">
            <a:spAutoFit/>
          </a:bodyPr>
          <a:lstStyle/>
          <a:p>
            <a:pPr algn="ctr" fontAlgn="auto">
              <a:lnSpc>
                <a:spcPct val="130000"/>
              </a:lnSpc>
              <a:spcBef>
                <a:spcPts val="0"/>
              </a:spcBef>
              <a:spcAft>
                <a:spcPts val="0"/>
              </a:spcAft>
              <a:defRPr/>
            </a:pPr>
            <a:r>
              <a:rPr lang="zh-CN" altLang="en-US" sz="2000" b="1" kern="0" dirty="0">
                <a:solidFill>
                  <a:schemeClr val="bg1"/>
                </a:solidFill>
                <a:latin typeface="微软雅黑" pitchFamily="34" charset="-122"/>
                <a:ea typeface="微软雅黑" pitchFamily="34" charset="-122"/>
              </a:rPr>
              <a:t>重点工作</a:t>
            </a:r>
          </a:p>
        </p:txBody>
      </p:sp>
      <p:sp>
        <p:nvSpPr>
          <p:cNvPr id="18" name="TextBox 17"/>
          <p:cNvSpPr txBox="1"/>
          <p:nvPr/>
        </p:nvSpPr>
        <p:spPr>
          <a:xfrm rot="21593092">
            <a:off x="3615588" y="2157330"/>
            <a:ext cx="2016219" cy="1052596"/>
          </a:xfrm>
          <a:prstGeom prst="rect">
            <a:avLst/>
          </a:prstGeom>
          <a:noFill/>
        </p:spPr>
        <p:txBody>
          <a:bodyPr wrap="square">
            <a:spAutoFit/>
          </a:bodyPr>
          <a:lstStyle/>
          <a:p>
            <a:pPr algn="just" fontAlgn="auto">
              <a:lnSpc>
                <a:spcPct val="130000"/>
              </a:lnSpc>
              <a:spcBef>
                <a:spcPts val="0"/>
              </a:spcBef>
              <a:spcAft>
                <a:spcPts val="0"/>
              </a:spcAft>
              <a:defRPr/>
            </a:pPr>
            <a:r>
              <a:rPr lang="zh-CN" altLang="en-US" sz="1600" kern="0" dirty="0">
                <a:solidFill>
                  <a:schemeClr val="bg1"/>
                </a:solidFill>
                <a:latin typeface="微软雅黑" pitchFamily="34" charset="-122"/>
                <a:ea typeface="微软雅黑" pitchFamily="34" charset="-122"/>
              </a:rPr>
              <a:t>您的内容打在这里或通过复制内容打在这内容打在这</a:t>
            </a:r>
            <a:endParaRPr lang="en-US" altLang="zh-CN" sz="1600" kern="0" dirty="0">
              <a:solidFill>
                <a:schemeClr val="bg1"/>
              </a:solidFill>
              <a:latin typeface="微软雅黑" pitchFamily="34" charset="-122"/>
              <a:ea typeface="微软雅黑" pitchFamily="34" charset="-122"/>
            </a:endParaRPr>
          </a:p>
        </p:txBody>
      </p:sp>
      <p:sp>
        <p:nvSpPr>
          <p:cNvPr id="19" name="TextBox 18"/>
          <p:cNvSpPr txBox="1"/>
          <p:nvPr/>
        </p:nvSpPr>
        <p:spPr>
          <a:xfrm>
            <a:off x="1734320" y="3211951"/>
            <a:ext cx="1210038" cy="453457"/>
          </a:xfrm>
          <a:prstGeom prst="rect">
            <a:avLst/>
          </a:prstGeom>
          <a:noFill/>
        </p:spPr>
        <p:txBody>
          <a:bodyPr wrap="square">
            <a:spAutoFit/>
          </a:bodyPr>
          <a:lstStyle/>
          <a:p>
            <a:pPr algn="ctr" fontAlgn="auto">
              <a:lnSpc>
                <a:spcPct val="130000"/>
              </a:lnSpc>
              <a:spcBef>
                <a:spcPts val="0"/>
              </a:spcBef>
              <a:spcAft>
                <a:spcPts val="0"/>
              </a:spcAft>
              <a:defRPr/>
            </a:pPr>
            <a:r>
              <a:rPr lang="zh-CN" altLang="en-US" sz="2000" b="1" kern="0" dirty="0">
                <a:solidFill>
                  <a:schemeClr val="bg1"/>
                </a:solidFill>
                <a:latin typeface="微软雅黑" pitchFamily="34" charset="-122"/>
                <a:ea typeface="微软雅黑" pitchFamily="34" charset="-122"/>
              </a:rPr>
              <a:t>重点工作</a:t>
            </a:r>
          </a:p>
        </p:txBody>
      </p:sp>
      <p:sp>
        <p:nvSpPr>
          <p:cNvPr id="20" name="TextBox 19"/>
          <p:cNvSpPr txBox="1"/>
          <p:nvPr/>
        </p:nvSpPr>
        <p:spPr>
          <a:xfrm rot="21593092">
            <a:off x="1321721" y="3785587"/>
            <a:ext cx="2016219" cy="1052596"/>
          </a:xfrm>
          <a:prstGeom prst="rect">
            <a:avLst/>
          </a:prstGeom>
          <a:noFill/>
        </p:spPr>
        <p:txBody>
          <a:bodyPr wrap="square">
            <a:spAutoFit/>
          </a:bodyPr>
          <a:lstStyle/>
          <a:p>
            <a:pPr algn="just" fontAlgn="auto">
              <a:lnSpc>
                <a:spcPct val="130000"/>
              </a:lnSpc>
              <a:spcBef>
                <a:spcPts val="0"/>
              </a:spcBef>
              <a:spcAft>
                <a:spcPts val="0"/>
              </a:spcAft>
              <a:defRPr/>
            </a:pPr>
            <a:r>
              <a:rPr lang="zh-CN" altLang="en-US" sz="1600" kern="0" dirty="0">
                <a:solidFill>
                  <a:schemeClr val="bg1"/>
                </a:solidFill>
                <a:latin typeface="微软雅黑" pitchFamily="34" charset="-122"/>
                <a:ea typeface="微软雅黑" pitchFamily="34" charset="-122"/>
              </a:rPr>
              <a:t>您的内容打在这里或通过复制内容打在这内容打在这</a:t>
            </a:r>
            <a:endParaRPr lang="en-US" altLang="zh-CN" sz="1600" kern="0" dirty="0">
              <a:solidFill>
                <a:schemeClr val="bg1"/>
              </a:solidFill>
              <a:latin typeface="微软雅黑" pitchFamily="34" charset="-122"/>
              <a:ea typeface="微软雅黑" pitchFamily="34" charset="-122"/>
            </a:endParaRPr>
          </a:p>
        </p:txBody>
      </p:sp>
      <p:sp>
        <p:nvSpPr>
          <p:cNvPr id="21" name="TextBox 20"/>
          <p:cNvSpPr txBox="1"/>
          <p:nvPr/>
        </p:nvSpPr>
        <p:spPr>
          <a:xfrm>
            <a:off x="6322892" y="3245467"/>
            <a:ext cx="1210038" cy="453457"/>
          </a:xfrm>
          <a:prstGeom prst="rect">
            <a:avLst/>
          </a:prstGeom>
          <a:noFill/>
        </p:spPr>
        <p:txBody>
          <a:bodyPr wrap="square">
            <a:spAutoFit/>
          </a:bodyPr>
          <a:lstStyle/>
          <a:p>
            <a:pPr algn="ctr" fontAlgn="auto">
              <a:lnSpc>
                <a:spcPct val="130000"/>
              </a:lnSpc>
              <a:spcBef>
                <a:spcPts val="0"/>
              </a:spcBef>
              <a:spcAft>
                <a:spcPts val="0"/>
              </a:spcAft>
              <a:defRPr/>
            </a:pPr>
            <a:r>
              <a:rPr lang="zh-CN" altLang="en-US" sz="2000" b="1" kern="0" dirty="0">
                <a:solidFill>
                  <a:schemeClr val="bg1"/>
                </a:solidFill>
                <a:latin typeface="微软雅黑" pitchFamily="34" charset="-122"/>
                <a:ea typeface="微软雅黑" pitchFamily="34" charset="-122"/>
              </a:rPr>
              <a:t>重点工作</a:t>
            </a:r>
          </a:p>
        </p:txBody>
      </p:sp>
      <p:sp>
        <p:nvSpPr>
          <p:cNvPr id="22" name="TextBox 21"/>
          <p:cNvSpPr txBox="1"/>
          <p:nvPr/>
        </p:nvSpPr>
        <p:spPr>
          <a:xfrm rot="21593092">
            <a:off x="5910293" y="3819103"/>
            <a:ext cx="2016219" cy="1052596"/>
          </a:xfrm>
          <a:prstGeom prst="rect">
            <a:avLst/>
          </a:prstGeom>
          <a:noFill/>
        </p:spPr>
        <p:txBody>
          <a:bodyPr wrap="square">
            <a:spAutoFit/>
          </a:bodyPr>
          <a:lstStyle/>
          <a:p>
            <a:pPr algn="just" fontAlgn="auto">
              <a:lnSpc>
                <a:spcPct val="130000"/>
              </a:lnSpc>
              <a:spcBef>
                <a:spcPts val="0"/>
              </a:spcBef>
              <a:spcAft>
                <a:spcPts val="0"/>
              </a:spcAft>
              <a:defRPr/>
            </a:pPr>
            <a:r>
              <a:rPr lang="zh-CN" altLang="en-US" sz="1600" kern="0" dirty="0">
                <a:solidFill>
                  <a:schemeClr val="bg1"/>
                </a:solidFill>
                <a:latin typeface="微软雅黑" pitchFamily="34" charset="-122"/>
                <a:ea typeface="微软雅黑" pitchFamily="34" charset="-122"/>
              </a:rPr>
              <a:t>您的内容打在这里或通过复制内容打在这内容打在这</a:t>
            </a:r>
            <a:endParaRPr lang="en-US" altLang="zh-CN" sz="1600" kern="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4600326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up)">
                                      <p:cBhvr>
                                        <p:cTn id="24" dur="500"/>
                                        <p:tgtEl>
                                          <p:spTgt spid="20"/>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500"/>
                                        <p:tgtEl>
                                          <p:spTgt spid="11"/>
                                        </p:tgtEl>
                                      </p:cBhvr>
                                    </p:animEffect>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par>
                          <p:cTn id="33" fill="hold">
                            <p:stCondLst>
                              <p:cond delay="3500"/>
                            </p:stCondLst>
                            <p:childTnLst>
                              <p:par>
                                <p:cTn id="34" presetID="47"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22" presetClass="entr" presetSubtype="1"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00"/>
                                        <p:tgtEl>
                                          <p:spTgt spid="15"/>
                                        </p:tgtEl>
                                      </p:cBhvr>
                                    </p:animEffect>
                                  </p:childTnLst>
                                </p:cTn>
                              </p:par>
                            </p:childTnLst>
                          </p:cTn>
                        </p:par>
                        <p:par>
                          <p:cTn id="56" fill="hold">
                            <p:stCondLst>
                              <p:cond delay="6500"/>
                            </p:stCondLst>
                            <p:childTnLst>
                              <p:par>
                                <p:cTn id="57" presetID="42" presetClass="entr" presetSubtype="0"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childTnLst>
                          </p:cTn>
                        </p:par>
                        <p:par>
                          <p:cTn id="62" fill="hold">
                            <p:stCondLst>
                              <p:cond delay="7500"/>
                            </p:stCondLst>
                            <p:childTnLst>
                              <p:par>
                                <p:cTn id="63" presetID="21" presetClass="entr" presetSubtype="1"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heel(1)">
                                      <p:cBhvr>
                                        <p:cTn id="65" dur="2000"/>
                                        <p:tgtEl>
                                          <p:spTgt spid="21"/>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heel(1)">
                                      <p:cBhvr>
                                        <p:cTn id="68"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饼形 6"/>
          <p:cNvSpPr/>
          <p:nvPr/>
        </p:nvSpPr>
        <p:spPr>
          <a:xfrm>
            <a:off x="3926502" y="2425452"/>
            <a:ext cx="1872208" cy="1872208"/>
          </a:xfrm>
          <a:prstGeom prst="pie">
            <a:avLst>
              <a:gd name="adj1" fmla="val 0"/>
              <a:gd name="adj2" fmla="val 543385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饼形 7"/>
          <p:cNvSpPr/>
          <p:nvPr/>
        </p:nvSpPr>
        <p:spPr>
          <a:xfrm flipH="1">
            <a:off x="3273282" y="1844240"/>
            <a:ext cx="3029484" cy="3029484"/>
          </a:xfrm>
          <a:prstGeom prst="pie">
            <a:avLst>
              <a:gd name="adj1" fmla="val 0"/>
              <a:gd name="adj2" fmla="val 543385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饼形 8"/>
          <p:cNvSpPr/>
          <p:nvPr/>
        </p:nvSpPr>
        <p:spPr>
          <a:xfrm flipV="1">
            <a:off x="3637860" y="2067680"/>
            <a:ext cx="2448882" cy="2448882"/>
          </a:xfrm>
          <a:prstGeom prst="pie">
            <a:avLst>
              <a:gd name="adj1" fmla="val 0"/>
              <a:gd name="adj2" fmla="val 543385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饼形 10"/>
          <p:cNvSpPr/>
          <p:nvPr/>
        </p:nvSpPr>
        <p:spPr>
          <a:xfrm flipH="1" flipV="1">
            <a:off x="2771800" y="1273324"/>
            <a:ext cx="4032448" cy="4032448"/>
          </a:xfrm>
          <a:prstGeom prst="pie">
            <a:avLst>
              <a:gd name="adj1" fmla="val 0"/>
              <a:gd name="adj2" fmla="val 543385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p:cNvSpPr/>
          <p:nvPr/>
        </p:nvSpPr>
        <p:spPr>
          <a:xfrm>
            <a:off x="539552" y="1273324"/>
            <a:ext cx="1944216"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444208" y="1273324"/>
            <a:ext cx="1944216"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nvSpPr>
        <p:spPr>
          <a:xfrm>
            <a:off x="539552" y="3433564"/>
            <a:ext cx="1944216"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44208" y="3433564"/>
            <a:ext cx="1944216"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66613" y="1325214"/>
            <a:ext cx="1690094"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bg1"/>
                </a:solidFill>
                <a:latin typeface="微软雅黑" pitchFamily="34" charset="-122"/>
                <a:ea typeface="微软雅黑" pitchFamily="34" charset="-122"/>
              </a:rPr>
              <a:t>这里填写小标题</a:t>
            </a:r>
            <a:endParaRPr lang="en-US" altLang="zh-CN" sz="1600" b="1" dirty="0">
              <a:solidFill>
                <a:schemeClr val="bg1"/>
              </a:solidFill>
              <a:latin typeface="微软雅黑" pitchFamily="34" charset="-122"/>
              <a:ea typeface="微软雅黑" pitchFamily="34" charset="-122"/>
            </a:endParaRPr>
          </a:p>
        </p:txBody>
      </p:sp>
      <p:sp>
        <p:nvSpPr>
          <p:cNvPr id="17" name="矩形 16"/>
          <p:cNvSpPr/>
          <p:nvPr/>
        </p:nvSpPr>
        <p:spPr>
          <a:xfrm>
            <a:off x="638639" y="3485454"/>
            <a:ext cx="1690094"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bg1"/>
                </a:solidFill>
                <a:latin typeface="微软雅黑" pitchFamily="34" charset="-122"/>
                <a:ea typeface="微软雅黑" pitchFamily="34" charset="-122"/>
              </a:rPr>
              <a:t>这里填写小标题</a:t>
            </a:r>
            <a:endParaRPr lang="en-US" altLang="zh-CN" sz="1600" b="1" dirty="0">
              <a:solidFill>
                <a:schemeClr val="bg1"/>
              </a:solidFill>
              <a:latin typeface="微软雅黑" pitchFamily="34" charset="-122"/>
              <a:ea typeface="微软雅黑" pitchFamily="34" charset="-122"/>
            </a:endParaRPr>
          </a:p>
        </p:txBody>
      </p:sp>
      <p:sp>
        <p:nvSpPr>
          <p:cNvPr id="18" name="矩形 17"/>
          <p:cNvSpPr/>
          <p:nvPr/>
        </p:nvSpPr>
        <p:spPr>
          <a:xfrm>
            <a:off x="6571269" y="1329832"/>
            <a:ext cx="1690094"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bg1"/>
                </a:solidFill>
                <a:latin typeface="微软雅黑" pitchFamily="34" charset="-122"/>
                <a:ea typeface="微软雅黑" pitchFamily="34" charset="-122"/>
              </a:rPr>
              <a:t>这里填写小标题</a:t>
            </a:r>
            <a:endParaRPr lang="en-US" altLang="zh-CN" sz="1600" b="1" dirty="0">
              <a:solidFill>
                <a:schemeClr val="bg1"/>
              </a:solidFill>
              <a:latin typeface="微软雅黑" pitchFamily="34" charset="-122"/>
              <a:ea typeface="微软雅黑" pitchFamily="34" charset="-122"/>
            </a:endParaRPr>
          </a:p>
        </p:txBody>
      </p:sp>
      <p:sp>
        <p:nvSpPr>
          <p:cNvPr id="19" name="矩形 18"/>
          <p:cNvSpPr/>
          <p:nvPr/>
        </p:nvSpPr>
        <p:spPr>
          <a:xfrm>
            <a:off x="6571269" y="3485453"/>
            <a:ext cx="1690094"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bg1"/>
                </a:solidFill>
                <a:latin typeface="微软雅黑" pitchFamily="34" charset="-122"/>
                <a:ea typeface="微软雅黑" pitchFamily="34" charset="-122"/>
              </a:rPr>
              <a:t>这里填写小标题</a:t>
            </a:r>
            <a:endParaRPr lang="en-US" altLang="zh-CN" sz="1600" b="1" dirty="0">
              <a:solidFill>
                <a:schemeClr val="bg1"/>
              </a:solidFill>
              <a:latin typeface="微软雅黑" pitchFamily="34" charset="-122"/>
              <a:ea typeface="微软雅黑" pitchFamily="34" charset="-122"/>
            </a:endParaRPr>
          </a:p>
        </p:txBody>
      </p:sp>
      <p:sp>
        <p:nvSpPr>
          <p:cNvPr id="20" name="矩形 19"/>
          <p:cNvSpPr/>
          <p:nvPr/>
        </p:nvSpPr>
        <p:spPr>
          <a:xfrm flipH="1">
            <a:off x="539552" y="1844240"/>
            <a:ext cx="2160240" cy="1231078"/>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rPr>
              <a:t>这里输入简单的文字概述这里输入</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1" name="矩形 20"/>
          <p:cNvSpPr/>
          <p:nvPr/>
        </p:nvSpPr>
        <p:spPr>
          <a:xfrm flipH="1">
            <a:off x="539552" y="4074694"/>
            <a:ext cx="2160240" cy="1231078"/>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rPr>
              <a:t>这里输入简单的文字概述这里输入</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2" name="矩形 21"/>
          <p:cNvSpPr/>
          <p:nvPr/>
        </p:nvSpPr>
        <p:spPr>
          <a:xfrm flipH="1">
            <a:off x="6444208" y="1844240"/>
            <a:ext cx="2160240" cy="1231078"/>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rPr>
              <a:t>这里输入简单的文字概述这里输入</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3" name="矩形 22"/>
          <p:cNvSpPr/>
          <p:nvPr/>
        </p:nvSpPr>
        <p:spPr>
          <a:xfrm flipH="1">
            <a:off x="6444208" y="4065032"/>
            <a:ext cx="2160240" cy="1231078"/>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rPr>
              <a:t>这里输入简单的文字概述这里输入</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4" name="TextBox 23"/>
          <p:cNvSpPr txBox="1"/>
          <p:nvPr/>
        </p:nvSpPr>
        <p:spPr>
          <a:xfrm>
            <a:off x="4932040" y="3501967"/>
            <a:ext cx="684803"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4932040" y="2600824"/>
            <a:ext cx="684803"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3531075" y="2432629"/>
            <a:ext cx="1184940" cy="646331"/>
          </a:xfrm>
          <a:prstGeom prst="rect">
            <a:avLst/>
          </a:prstGeom>
          <a:noFill/>
        </p:spPr>
        <p:txBody>
          <a:bodyPr wrap="non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3825494" y="3508708"/>
            <a:ext cx="684803"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36%</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1981202"/>
      </p:ext>
    </p:extLst>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12"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0-#ppt_w/2"/>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0-#ppt_w/2"/>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0-#ppt_w/2"/>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0-#ppt_w/2"/>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350"/>
                                        <p:tgtEl>
                                          <p:spTgt spid="16"/>
                                        </p:tgtEl>
                                      </p:cBhvr>
                                    </p:animEffect>
                                  </p:childTnLst>
                                </p:cTn>
                              </p:par>
                              <p:par>
                                <p:cTn id="48" presetID="26" presetClass="emph" presetSubtype="0" fill="hold" grpId="1" nodeType="withEffect">
                                  <p:stCondLst>
                                    <p:cond delay="0"/>
                                  </p:stCondLst>
                                  <p:childTnLst>
                                    <p:animEffect transition="out" filter="fade">
                                      <p:cBhvr>
                                        <p:cTn id="49" dur="400" tmFilter="0, 0; .2, .5; .8, .5; 1, 0"/>
                                        <p:tgtEl>
                                          <p:spTgt spid="16"/>
                                        </p:tgtEl>
                                      </p:cBhvr>
                                    </p:animEffect>
                                    <p:animScale>
                                      <p:cBhvr>
                                        <p:cTn id="50" dur="200" autoRev="1" fill="hold"/>
                                        <p:tgtEl>
                                          <p:spTgt spid="16"/>
                                        </p:tgtEl>
                                      </p:cBhvr>
                                      <p:by x="105000" y="105000"/>
                                    </p:animScale>
                                  </p:childTnLst>
                                </p:cTn>
                              </p:par>
                            </p:childTnLst>
                          </p:cTn>
                        </p:par>
                        <p:par>
                          <p:cTn id="51" fill="hold">
                            <p:stCondLst>
                              <p:cond delay="2400"/>
                            </p:stCondLst>
                            <p:childTnLst>
                              <p:par>
                                <p:cTn id="52" presetID="10"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par>
                          <p:cTn id="55" fill="hold">
                            <p:stCondLst>
                              <p:cond delay="2900"/>
                            </p:stCondLst>
                            <p:childTnLst>
                              <p:par>
                                <p:cTn id="56" presetID="42" presetClass="entr" presetSubtype="0"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anim calcmode="lin" valueType="num">
                                      <p:cBhvr>
                                        <p:cTn id="59" dur="1000" fill="hold"/>
                                        <p:tgtEl>
                                          <p:spTgt spid="13"/>
                                        </p:tgtEl>
                                        <p:attrNameLst>
                                          <p:attrName>ppt_x</p:attrName>
                                        </p:attrNameLst>
                                      </p:cBhvr>
                                      <p:tavLst>
                                        <p:tav tm="0">
                                          <p:val>
                                            <p:strVal val="#ppt_x"/>
                                          </p:val>
                                        </p:tav>
                                        <p:tav tm="100000">
                                          <p:val>
                                            <p:strVal val="#ppt_x"/>
                                          </p:val>
                                        </p:tav>
                                      </p:tavLst>
                                    </p:anim>
                                    <p:anim calcmode="lin" valueType="num">
                                      <p:cBhvr>
                                        <p:cTn id="60" dur="1000" fill="hold"/>
                                        <p:tgtEl>
                                          <p:spTgt spid="13"/>
                                        </p:tgtEl>
                                        <p:attrNameLst>
                                          <p:attrName>ppt_y</p:attrName>
                                        </p:attrNameLst>
                                      </p:cBhvr>
                                      <p:tavLst>
                                        <p:tav tm="0">
                                          <p:val>
                                            <p:strVal val="#ppt_y+.1"/>
                                          </p:val>
                                        </p:tav>
                                        <p:tav tm="100000">
                                          <p:val>
                                            <p:strVal val="#ppt_y"/>
                                          </p:val>
                                        </p:tav>
                                      </p:tavLst>
                                    </p:anim>
                                  </p:childTnLst>
                                </p:cTn>
                              </p:par>
                            </p:childTnLst>
                          </p:cTn>
                        </p:par>
                        <p:par>
                          <p:cTn id="61" fill="hold">
                            <p:stCondLst>
                              <p:cond delay="3900"/>
                            </p:stCondLst>
                            <p:childTnLst>
                              <p:par>
                                <p:cTn id="62" presetID="10"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350"/>
                                        <p:tgtEl>
                                          <p:spTgt spid="18"/>
                                        </p:tgtEl>
                                      </p:cBhvr>
                                    </p:animEffect>
                                  </p:childTnLst>
                                </p:cTn>
                              </p:par>
                              <p:par>
                                <p:cTn id="65" presetID="26" presetClass="emph" presetSubtype="0" fill="hold" grpId="1" nodeType="withEffect">
                                  <p:stCondLst>
                                    <p:cond delay="0"/>
                                  </p:stCondLst>
                                  <p:childTnLst>
                                    <p:animEffect transition="out" filter="fade">
                                      <p:cBhvr>
                                        <p:cTn id="66" dur="400" tmFilter="0, 0; .2, .5; .8, .5; 1, 0"/>
                                        <p:tgtEl>
                                          <p:spTgt spid="18"/>
                                        </p:tgtEl>
                                      </p:cBhvr>
                                    </p:animEffect>
                                    <p:animScale>
                                      <p:cBhvr>
                                        <p:cTn id="67" dur="200" autoRev="1" fill="hold"/>
                                        <p:tgtEl>
                                          <p:spTgt spid="18"/>
                                        </p:tgtEl>
                                      </p:cBhvr>
                                      <p:by x="105000" y="105000"/>
                                    </p:animScale>
                                  </p:childTnLst>
                                </p:cTn>
                              </p:par>
                            </p:childTnLst>
                          </p:cTn>
                        </p:par>
                        <p:par>
                          <p:cTn id="68" fill="hold">
                            <p:stCondLst>
                              <p:cond delay="43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par>
                          <p:cTn id="72" fill="hold">
                            <p:stCondLst>
                              <p:cond delay="4800"/>
                            </p:stCondLst>
                            <p:childTnLst>
                              <p:par>
                                <p:cTn id="73" presetID="42" presetClass="entr" presetSubtype="0"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1000"/>
                                        <p:tgtEl>
                                          <p:spTgt spid="14"/>
                                        </p:tgtEl>
                                      </p:cBhvr>
                                    </p:animEffect>
                                    <p:anim calcmode="lin" valueType="num">
                                      <p:cBhvr>
                                        <p:cTn id="76" dur="1000" fill="hold"/>
                                        <p:tgtEl>
                                          <p:spTgt spid="14"/>
                                        </p:tgtEl>
                                        <p:attrNameLst>
                                          <p:attrName>ppt_x</p:attrName>
                                        </p:attrNameLst>
                                      </p:cBhvr>
                                      <p:tavLst>
                                        <p:tav tm="0">
                                          <p:val>
                                            <p:strVal val="#ppt_x"/>
                                          </p:val>
                                        </p:tav>
                                        <p:tav tm="100000">
                                          <p:val>
                                            <p:strVal val="#ppt_x"/>
                                          </p:val>
                                        </p:tav>
                                      </p:tavLst>
                                    </p:anim>
                                    <p:anim calcmode="lin" valueType="num">
                                      <p:cBhvr>
                                        <p:cTn id="77" dur="1000" fill="hold"/>
                                        <p:tgtEl>
                                          <p:spTgt spid="14"/>
                                        </p:tgtEl>
                                        <p:attrNameLst>
                                          <p:attrName>ppt_y</p:attrName>
                                        </p:attrNameLst>
                                      </p:cBhvr>
                                      <p:tavLst>
                                        <p:tav tm="0">
                                          <p:val>
                                            <p:strVal val="#ppt_y+.1"/>
                                          </p:val>
                                        </p:tav>
                                        <p:tav tm="100000">
                                          <p:val>
                                            <p:strVal val="#ppt_y"/>
                                          </p:val>
                                        </p:tav>
                                      </p:tavLst>
                                    </p:anim>
                                  </p:childTnLst>
                                </p:cTn>
                              </p:par>
                            </p:childTnLst>
                          </p:cTn>
                        </p:par>
                        <p:par>
                          <p:cTn id="78" fill="hold">
                            <p:stCondLst>
                              <p:cond delay="5800"/>
                            </p:stCondLst>
                            <p:childTnLst>
                              <p:par>
                                <p:cTn id="79" presetID="10" presetClass="entr" presetSubtype="0"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350"/>
                                        <p:tgtEl>
                                          <p:spTgt spid="17"/>
                                        </p:tgtEl>
                                      </p:cBhvr>
                                    </p:animEffect>
                                  </p:childTnLst>
                                </p:cTn>
                              </p:par>
                              <p:par>
                                <p:cTn id="82" presetID="26" presetClass="emph" presetSubtype="0" fill="hold" grpId="1" nodeType="withEffect">
                                  <p:stCondLst>
                                    <p:cond delay="0"/>
                                  </p:stCondLst>
                                  <p:childTnLst>
                                    <p:animEffect transition="out" filter="fade">
                                      <p:cBhvr>
                                        <p:cTn id="83" dur="400" tmFilter="0, 0; .2, .5; .8, .5; 1, 0"/>
                                        <p:tgtEl>
                                          <p:spTgt spid="17"/>
                                        </p:tgtEl>
                                      </p:cBhvr>
                                    </p:animEffect>
                                    <p:animScale>
                                      <p:cBhvr>
                                        <p:cTn id="84" dur="200" autoRev="1" fill="hold"/>
                                        <p:tgtEl>
                                          <p:spTgt spid="17"/>
                                        </p:tgtEl>
                                      </p:cBhvr>
                                      <p:by x="105000" y="105000"/>
                                    </p:animScale>
                                  </p:childTnLst>
                                </p:cTn>
                              </p:par>
                            </p:childTnLst>
                          </p:cTn>
                        </p:par>
                        <p:par>
                          <p:cTn id="85" fill="hold">
                            <p:stCondLst>
                              <p:cond delay="6200"/>
                            </p:stCondLst>
                            <p:childTnLst>
                              <p:par>
                                <p:cTn id="86" presetID="10" presetClass="entr" presetSubtype="0"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par>
                          <p:cTn id="89" fill="hold">
                            <p:stCondLst>
                              <p:cond delay="6700"/>
                            </p:stCondLst>
                            <p:childTnLst>
                              <p:par>
                                <p:cTn id="90" presetID="42" presetClass="entr" presetSubtype="0" fill="hold" grpId="0" nodeType="after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1000"/>
                                        <p:tgtEl>
                                          <p:spTgt spid="15"/>
                                        </p:tgtEl>
                                      </p:cBhvr>
                                    </p:animEffect>
                                    <p:anim calcmode="lin" valueType="num">
                                      <p:cBhvr>
                                        <p:cTn id="93" dur="1000" fill="hold"/>
                                        <p:tgtEl>
                                          <p:spTgt spid="15"/>
                                        </p:tgtEl>
                                        <p:attrNameLst>
                                          <p:attrName>ppt_x</p:attrName>
                                        </p:attrNameLst>
                                      </p:cBhvr>
                                      <p:tavLst>
                                        <p:tav tm="0">
                                          <p:val>
                                            <p:strVal val="#ppt_x"/>
                                          </p:val>
                                        </p:tav>
                                        <p:tav tm="100000">
                                          <p:val>
                                            <p:strVal val="#ppt_x"/>
                                          </p:val>
                                        </p:tav>
                                      </p:tavLst>
                                    </p:anim>
                                    <p:anim calcmode="lin" valueType="num">
                                      <p:cBhvr>
                                        <p:cTn id="94" dur="1000" fill="hold"/>
                                        <p:tgtEl>
                                          <p:spTgt spid="15"/>
                                        </p:tgtEl>
                                        <p:attrNameLst>
                                          <p:attrName>ppt_y</p:attrName>
                                        </p:attrNameLst>
                                      </p:cBhvr>
                                      <p:tavLst>
                                        <p:tav tm="0">
                                          <p:val>
                                            <p:strVal val="#ppt_y+.1"/>
                                          </p:val>
                                        </p:tav>
                                        <p:tav tm="100000">
                                          <p:val>
                                            <p:strVal val="#ppt_y"/>
                                          </p:val>
                                        </p:tav>
                                      </p:tavLst>
                                    </p:anim>
                                  </p:childTnLst>
                                </p:cTn>
                              </p:par>
                            </p:childTnLst>
                          </p:cTn>
                        </p:par>
                        <p:par>
                          <p:cTn id="95" fill="hold">
                            <p:stCondLst>
                              <p:cond delay="7700"/>
                            </p:stCondLst>
                            <p:childTnLst>
                              <p:par>
                                <p:cTn id="96" presetID="10" presetClass="entr" presetSubtype="0" fill="hold" grpId="0" nodeType="after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350"/>
                                        <p:tgtEl>
                                          <p:spTgt spid="19"/>
                                        </p:tgtEl>
                                      </p:cBhvr>
                                    </p:animEffect>
                                  </p:childTnLst>
                                </p:cTn>
                              </p:par>
                              <p:par>
                                <p:cTn id="99" presetID="26" presetClass="emph" presetSubtype="0" fill="hold" grpId="1" nodeType="withEffect">
                                  <p:stCondLst>
                                    <p:cond delay="0"/>
                                  </p:stCondLst>
                                  <p:childTnLst>
                                    <p:animEffect transition="out" filter="fade">
                                      <p:cBhvr>
                                        <p:cTn id="100" dur="400" tmFilter="0, 0; .2, .5; .8, .5; 1, 0"/>
                                        <p:tgtEl>
                                          <p:spTgt spid="19"/>
                                        </p:tgtEl>
                                      </p:cBhvr>
                                    </p:animEffect>
                                    <p:animScale>
                                      <p:cBhvr>
                                        <p:cTn id="101" dur="200" autoRev="1" fill="hold"/>
                                        <p:tgtEl>
                                          <p:spTgt spid="19"/>
                                        </p:tgtEl>
                                      </p:cBhvr>
                                      <p:by x="105000" y="105000"/>
                                    </p:animScale>
                                  </p:childTnLst>
                                </p:cTn>
                              </p:par>
                            </p:childTnLst>
                          </p:cTn>
                        </p:par>
                        <p:par>
                          <p:cTn id="102" fill="hold">
                            <p:stCondLst>
                              <p:cond delay="8100"/>
                            </p:stCondLst>
                            <p:childTnLst>
                              <p:par>
                                <p:cTn id="103" presetID="10" presetClass="entr" presetSubtype="0" fill="hold" grpId="0" nodeType="after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P spid="16" grpId="0"/>
      <p:bldP spid="16" grpId="1"/>
      <p:bldP spid="17" grpId="0"/>
      <p:bldP spid="17" grpId="1"/>
      <p:bldP spid="18" grpId="0"/>
      <p:bldP spid="18" grpId="1"/>
      <p:bldP spid="19" grpId="0"/>
      <p:bldP spid="19" grpId="1"/>
      <p:bldP spid="20" grpId="0"/>
      <p:bldP spid="21" grpId="0"/>
      <p:bldP spid="22" grpId="0"/>
      <p:bldP spid="23" grpId="0"/>
      <p:bldP spid="24" grpId="0"/>
      <p:bldP spid="25" grpId="0"/>
      <p:bldP spid="26"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六边形 6"/>
          <p:cNvSpPr/>
          <p:nvPr/>
        </p:nvSpPr>
        <p:spPr>
          <a:xfrm rot="16200000">
            <a:off x="609557" y="2369491"/>
            <a:ext cx="1584178" cy="1490990"/>
          </a:xfrm>
          <a:prstGeom prst="hexagon">
            <a:avLst/>
          </a:prstGeom>
          <a:blipFill dpi="0" rotWithShape="1">
            <a:blip r:embed="rId3" cstate="print">
              <a:extLst>
                <a:ext uri="{28A0092B-C50C-407E-A947-70E740481C1C}">
                  <a14:useLocalDpi xmlns:a14="http://schemas.microsoft.com/office/drawing/2010/main" val="0"/>
                </a:ext>
              </a:extLst>
            </a:blip>
            <a:srcRect/>
            <a:stretch>
              <a:fillRect/>
            </a:stretch>
          </a:blipFill>
          <a:ln w="15875" cap="rnd"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6200000">
            <a:off x="2844204" y="1577401"/>
            <a:ext cx="1584178" cy="1490990"/>
          </a:xfrm>
          <a:prstGeom prst="hexagon">
            <a:avLst/>
          </a:prstGeom>
          <a:blipFill dpi="0" rotWithShape="1">
            <a:blip r:embed="rId4" cstate="print">
              <a:extLst>
                <a:ext uri="{28A0092B-C50C-407E-A947-70E740481C1C}">
                  <a14:useLocalDpi xmlns:a14="http://schemas.microsoft.com/office/drawing/2010/main" val="0"/>
                </a:ext>
              </a:extLst>
            </a:blip>
            <a:srcRect/>
            <a:stretch>
              <a:fillRect/>
            </a:stretch>
          </a:blipFill>
          <a:ln w="15875" cap="rnd"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5011776" y="3089573"/>
            <a:ext cx="1584178" cy="1490990"/>
          </a:xfrm>
          <a:prstGeom prst="hexagon">
            <a:avLst/>
          </a:prstGeom>
          <a:blipFill dpi="0" rotWithShape="1">
            <a:blip r:embed="rId5" cstate="print">
              <a:extLst>
                <a:ext uri="{28A0092B-C50C-407E-A947-70E740481C1C}">
                  <a14:useLocalDpi xmlns:a14="http://schemas.microsoft.com/office/drawing/2010/main" val="0"/>
                </a:ext>
              </a:extLst>
            </a:blip>
            <a:srcRect/>
            <a:stretch>
              <a:fillRect/>
            </a:stretch>
          </a:blipFill>
          <a:ln w="15875" cap="rnd"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rot="16200000">
            <a:off x="6976228" y="2153466"/>
            <a:ext cx="1584178" cy="1490990"/>
          </a:xfrm>
          <a:prstGeom prst="hexagon">
            <a:avLst/>
          </a:prstGeom>
          <a:blipFill dpi="0" rotWithShape="1">
            <a:blip r:embed="rId6" cstate="print">
              <a:extLst>
                <a:ext uri="{28A0092B-C50C-407E-A947-70E740481C1C}">
                  <a14:useLocalDpi xmlns:a14="http://schemas.microsoft.com/office/drawing/2010/main" val="0"/>
                </a:ext>
              </a:extLst>
            </a:blip>
            <a:srcRect/>
            <a:stretch>
              <a:fillRect/>
            </a:stretch>
          </a:blipFill>
          <a:ln w="15875" cap="rnd"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0" y="3240899"/>
            <a:ext cx="656151" cy="23412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2147141" y="2394906"/>
            <a:ext cx="743657" cy="37274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381788" y="2581280"/>
            <a:ext cx="982300" cy="65961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6549360" y="3174286"/>
            <a:ext cx="473462" cy="37274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8513812" y="2394906"/>
            <a:ext cx="630188" cy="37274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56151" y="1746834"/>
            <a:ext cx="1490990" cy="360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890798" y="990404"/>
            <a:ext cx="1490990" cy="360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022822" y="1606230"/>
            <a:ext cx="1490990" cy="360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128336" y="4869079"/>
            <a:ext cx="1490990" cy="360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738304" y="1737540"/>
            <a:ext cx="1261884" cy="369332"/>
          </a:xfrm>
          <a:prstGeom prst="rect">
            <a:avLst/>
          </a:prstGeom>
          <a:noFill/>
        </p:spPr>
        <p:txBody>
          <a:bodyPr wrap="none" rtlCol="0">
            <a:spAutoFit/>
          </a:bodyPr>
          <a:lstStyle/>
          <a:p>
            <a:r>
              <a:rPr lang="en-US" altLang="zh-CN" dirty="0">
                <a:solidFill>
                  <a:schemeClr val="bg1"/>
                </a:solidFill>
              </a:rPr>
              <a:t>2014-03-10</a:t>
            </a:r>
            <a:endParaRPr lang="zh-CN" altLang="en-US" dirty="0">
              <a:solidFill>
                <a:schemeClr val="bg1"/>
              </a:solidFill>
            </a:endParaRPr>
          </a:p>
        </p:txBody>
      </p:sp>
      <p:sp>
        <p:nvSpPr>
          <p:cNvPr id="22" name="TextBox 21"/>
          <p:cNvSpPr txBox="1"/>
          <p:nvPr/>
        </p:nvSpPr>
        <p:spPr>
          <a:xfrm>
            <a:off x="5242889" y="4864432"/>
            <a:ext cx="1261884" cy="369332"/>
          </a:xfrm>
          <a:prstGeom prst="rect">
            <a:avLst/>
          </a:prstGeom>
          <a:noFill/>
        </p:spPr>
        <p:txBody>
          <a:bodyPr wrap="none" rtlCol="0">
            <a:spAutoFit/>
          </a:bodyPr>
          <a:lstStyle/>
          <a:p>
            <a:r>
              <a:rPr lang="en-US" altLang="zh-CN" dirty="0">
                <a:solidFill>
                  <a:schemeClr val="bg1"/>
                </a:solidFill>
              </a:rPr>
              <a:t>2014-09-10</a:t>
            </a:r>
            <a:endParaRPr lang="zh-CN" altLang="en-US" dirty="0">
              <a:solidFill>
                <a:schemeClr val="bg1"/>
              </a:solidFill>
            </a:endParaRPr>
          </a:p>
        </p:txBody>
      </p:sp>
      <p:sp>
        <p:nvSpPr>
          <p:cNvPr id="23" name="TextBox 22"/>
          <p:cNvSpPr txBox="1"/>
          <p:nvPr/>
        </p:nvSpPr>
        <p:spPr>
          <a:xfrm>
            <a:off x="2983186" y="981110"/>
            <a:ext cx="1261884" cy="369332"/>
          </a:xfrm>
          <a:prstGeom prst="rect">
            <a:avLst/>
          </a:prstGeom>
          <a:noFill/>
        </p:spPr>
        <p:txBody>
          <a:bodyPr wrap="none" rtlCol="0">
            <a:spAutoFit/>
          </a:bodyPr>
          <a:lstStyle/>
          <a:p>
            <a:r>
              <a:rPr lang="en-US" altLang="zh-CN" dirty="0">
                <a:solidFill>
                  <a:schemeClr val="bg1"/>
                </a:solidFill>
              </a:rPr>
              <a:t>2014-06-10</a:t>
            </a:r>
            <a:endParaRPr lang="zh-CN" altLang="en-US" dirty="0">
              <a:solidFill>
                <a:schemeClr val="bg1"/>
              </a:solidFill>
            </a:endParaRPr>
          </a:p>
        </p:txBody>
      </p:sp>
      <p:sp>
        <p:nvSpPr>
          <p:cNvPr id="24" name="TextBox 23"/>
          <p:cNvSpPr txBox="1"/>
          <p:nvPr/>
        </p:nvSpPr>
        <p:spPr>
          <a:xfrm>
            <a:off x="7137375" y="1594044"/>
            <a:ext cx="1261884" cy="369332"/>
          </a:xfrm>
          <a:prstGeom prst="rect">
            <a:avLst/>
          </a:prstGeom>
          <a:noFill/>
        </p:spPr>
        <p:txBody>
          <a:bodyPr wrap="none" rtlCol="0">
            <a:spAutoFit/>
          </a:bodyPr>
          <a:lstStyle/>
          <a:p>
            <a:r>
              <a:rPr lang="en-US" altLang="zh-CN" dirty="0">
                <a:solidFill>
                  <a:schemeClr val="bg1"/>
                </a:solidFill>
              </a:rPr>
              <a:t>2014-12-10</a:t>
            </a:r>
            <a:endParaRPr lang="zh-CN" altLang="en-US" dirty="0">
              <a:solidFill>
                <a:schemeClr val="bg1"/>
              </a:solidFill>
            </a:endParaRPr>
          </a:p>
        </p:txBody>
      </p:sp>
      <p:sp>
        <p:nvSpPr>
          <p:cNvPr id="25" name="TextBox 24"/>
          <p:cNvSpPr txBox="1"/>
          <p:nvPr/>
        </p:nvSpPr>
        <p:spPr bwMode="auto">
          <a:xfrm>
            <a:off x="539552" y="4411130"/>
            <a:ext cx="1830817" cy="738664"/>
          </a:xfrm>
          <a:prstGeom prst="rect">
            <a:avLst/>
          </a:prstGeom>
          <a:noFill/>
        </p:spPr>
        <p:txBody>
          <a:bodyPr wrap="square">
            <a:spAutoFit/>
          </a:bodyPr>
          <a:lstStyle/>
          <a:p>
            <a:pPr>
              <a:lnSpc>
                <a:spcPct val="150000"/>
              </a:lnSpc>
            </a:pPr>
            <a:r>
              <a:rPr lang="zh-CN" altLang="en-US" sz="1400" dirty="0">
                <a:solidFill>
                  <a:srgbClr val="2D2D2D"/>
                </a:solidFill>
              </a:rPr>
              <a:t>这里输入简单的文字概述这里输入简单文</a:t>
            </a:r>
            <a:endParaRPr lang="zh-CN" altLang="en-US" sz="1400" dirty="0">
              <a:solidFill>
                <a:srgbClr val="2D2D2D"/>
              </a:solidFill>
              <a:latin typeface="Calibri" pitchFamily="34" charset="0"/>
            </a:endParaRPr>
          </a:p>
        </p:txBody>
      </p:sp>
      <p:sp>
        <p:nvSpPr>
          <p:cNvPr id="26" name="矩形 25"/>
          <p:cNvSpPr/>
          <p:nvPr/>
        </p:nvSpPr>
        <p:spPr bwMode="auto">
          <a:xfrm>
            <a:off x="655566" y="4116070"/>
            <a:ext cx="1621070" cy="369332"/>
          </a:xfrm>
          <a:prstGeom prst="rect">
            <a:avLst/>
          </a:prstGeom>
        </p:spPr>
        <p:txBody>
          <a:bodyPr wrap="square">
            <a:spAutoFit/>
          </a:bodyPr>
          <a:lstStyle/>
          <a:p>
            <a:pPr>
              <a:defRPr/>
            </a:pPr>
            <a:r>
              <a:rPr lang="zh-CN" altLang="en-US" b="1" dirty="0">
                <a:solidFill>
                  <a:srgbClr val="2D2D2D"/>
                </a:solidFill>
                <a:latin typeface="微软雅黑" panose="020B0503020204020204" pitchFamily="34" charset="-122"/>
                <a:ea typeface="微软雅黑" panose="020B0503020204020204" pitchFamily="34" charset="-122"/>
              </a:rPr>
              <a:t>输入相关标题</a:t>
            </a:r>
            <a:endParaRPr lang="zh-CN" altLang="en-US" b="1" dirty="0">
              <a:solidFill>
                <a:srgbClr val="2D2D2D"/>
              </a:solidFill>
            </a:endParaRPr>
          </a:p>
        </p:txBody>
      </p:sp>
      <p:sp>
        <p:nvSpPr>
          <p:cNvPr id="27" name="TextBox 26"/>
          <p:cNvSpPr txBox="1"/>
          <p:nvPr/>
        </p:nvSpPr>
        <p:spPr bwMode="auto">
          <a:xfrm>
            <a:off x="2669175" y="3585421"/>
            <a:ext cx="1830817" cy="738664"/>
          </a:xfrm>
          <a:prstGeom prst="rect">
            <a:avLst/>
          </a:prstGeom>
          <a:noFill/>
        </p:spPr>
        <p:txBody>
          <a:bodyPr wrap="square">
            <a:spAutoFit/>
          </a:bodyPr>
          <a:lstStyle/>
          <a:p>
            <a:pPr>
              <a:lnSpc>
                <a:spcPct val="150000"/>
              </a:lnSpc>
            </a:pPr>
            <a:r>
              <a:rPr lang="zh-CN" altLang="en-US" sz="1400" dirty="0">
                <a:solidFill>
                  <a:srgbClr val="2D2D2D"/>
                </a:solidFill>
              </a:rPr>
              <a:t>这里输入简单的文字概述这里输入简单文</a:t>
            </a:r>
            <a:endParaRPr lang="zh-CN" altLang="en-US" sz="1400" dirty="0">
              <a:solidFill>
                <a:srgbClr val="2D2D2D"/>
              </a:solidFill>
              <a:latin typeface="Calibri" pitchFamily="34" charset="0"/>
            </a:endParaRPr>
          </a:p>
        </p:txBody>
      </p:sp>
      <p:sp>
        <p:nvSpPr>
          <p:cNvPr id="28" name="矩形 27"/>
          <p:cNvSpPr/>
          <p:nvPr/>
        </p:nvSpPr>
        <p:spPr bwMode="auto">
          <a:xfrm>
            <a:off x="2785189" y="3290361"/>
            <a:ext cx="1621070" cy="369332"/>
          </a:xfrm>
          <a:prstGeom prst="rect">
            <a:avLst/>
          </a:prstGeom>
        </p:spPr>
        <p:txBody>
          <a:bodyPr wrap="square">
            <a:spAutoFit/>
          </a:bodyPr>
          <a:lstStyle/>
          <a:p>
            <a:pPr>
              <a:defRPr/>
            </a:pPr>
            <a:r>
              <a:rPr lang="zh-CN" altLang="en-US" b="1" dirty="0">
                <a:solidFill>
                  <a:srgbClr val="2D2D2D"/>
                </a:solidFill>
                <a:latin typeface="微软雅黑" panose="020B0503020204020204" pitchFamily="34" charset="-122"/>
                <a:ea typeface="微软雅黑" panose="020B0503020204020204" pitchFamily="34" charset="-122"/>
              </a:rPr>
              <a:t>输入相关标题</a:t>
            </a:r>
            <a:endParaRPr lang="zh-CN" altLang="en-US" b="1" dirty="0">
              <a:solidFill>
                <a:srgbClr val="2D2D2D"/>
              </a:solidFill>
            </a:endParaRPr>
          </a:p>
        </p:txBody>
      </p:sp>
      <p:sp>
        <p:nvSpPr>
          <p:cNvPr id="29" name="TextBox 28"/>
          <p:cNvSpPr txBox="1"/>
          <p:nvPr/>
        </p:nvSpPr>
        <p:spPr bwMode="auto">
          <a:xfrm>
            <a:off x="5004395" y="2073770"/>
            <a:ext cx="1830817" cy="738664"/>
          </a:xfrm>
          <a:prstGeom prst="rect">
            <a:avLst/>
          </a:prstGeom>
          <a:noFill/>
        </p:spPr>
        <p:txBody>
          <a:bodyPr wrap="square">
            <a:spAutoFit/>
          </a:bodyPr>
          <a:lstStyle/>
          <a:p>
            <a:pPr>
              <a:lnSpc>
                <a:spcPct val="150000"/>
              </a:lnSpc>
            </a:pPr>
            <a:r>
              <a:rPr lang="zh-CN" altLang="en-US" sz="1400" dirty="0">
                <a:solidFill>
                  <a:srgbClr val="2D2D2D"/>
                </a:solidFill>
              </a:rPr>
              <a:t>这里输入简单的文字概述这里输入简单文</a:t>
            </a:r>
            <a:endParaRPr lang="zh-CN" altLang="en-US" sz="1400" dirty="0">
              <a:solidFill>
                <a:srgbClr val="2D2D2D"/>
              </a:solidFill>
              <a:latin typeface="Calibri" pitchFamily="34" charset="0"/>
            </a:endParaRPr>
          </a:p>
        </p:txBody>
      </p:sp>
      <p:sp>
        <p:nvSpPr>
          <p:cNvPr id="30" name="矩形 29"/>
          <p:cNvSpPr/>
          <p:nvPr/>
        </p:nvSpPr>
        <p:spPr bwMode="auto">
          <a:xfrm>
            <a:off x="5120409" y="1778710"/>
            <a:ext cx="1621070" cy="369332"/>
          </a:xfrm>
          <a:prstGeom prst="rect">
            <a:avLst/>
          </a:prstGeom>
        </p:spPr>
        <p:txBody>
          <a:bodyPr wrap="square">
            <a:spAutoFit/>
          </a:bodyPr>
          <a:lstStyle/>
          <a:p>
            <a:pPr>
              <a:defRPr/>
            </a:pPr>
            <a:r>
              <a:rPr lang="zh-CN" altLang="en-US" b="1" dirty="0">
                <a:solidFill>
                  <a:srgbClr val="2D2D2D"/>
                </a:solidFill>
                <a:latin typeface="微软雅黑" panose="020B0503020204020204" pitchFamily="34" charset="-122"/>
                <a:ea typeface="微软雅黑" panose="020B0503020204020204" pitchFamily="34" charset="-122"/>
              </a:rPr>
              <a:t>输入相关标题</a:t>
            </a:r>
            <a:endParaRPr lang="zh-CN" altLang="en-US" b="1" dirty="0">
              <a:solidFill>
                <a:srgbClr val="2D2D2D"/>
              </a:solidFill>
            </a:endParaRPr>
          </a:p>
        </p:txBody>
      </p:sp>
      <p:sp>
        <p:nvSpPr>
          <p:cNvPr id="31" name="TextBox 30"/>
          <p:cNvSpPr txBox="1"/>
          <p:nvPr/>
        </p:nvSpPr>
        <p:spPr bwMode="auto">
          <a:xfrm>
            <a:off x="6929613" y="4164064"/>
            <a:ext cx="1830817" cy="738664"/>
          </a:xfrm>
          <a:prstGeom prst="rect">
            <a:avLst/>
          </a:prstGeom>
          <a:noFill/>
        </p:spPr>
        <p:txBody>
          <a:bodyPr wrap="square">
            <a:spAutoFit/>
          </a:bodyPr>
          <a:lstStyle/>
          <a:p>
            <a:pPr>
              <a:lnSpc>
                <a:spcPct val="150000"/>
              </a:lnSpc>
            </a:pPr>
            <a:r>
              <a:rPr lang="zh-CN" altLang="en-US" sz="1400" dirty="0">
                <a:solidFill>
                  <a:srgbClr val="2D2D2D"/>
                </a:solidFill>
              </a:rPr>
              <a:t>这里输入简单的文字概述这里输入简单文</a:t>
            </a:r>
            <a:endParaRPr lang="zh-CN" altLang="en-US" sz="1400" dirty="0">
              <a:solidFill>
                <a:srgbClr val="2D2D2D"/>
              </a:solidFill>
              <a:latin typeface="Calibri" pitchFamily="34" charset="0"/>
            </a:endParaRPr>
          </a:p>
        </p:txBody>
      </p:sp>
      <p:sp>
        <p:nvSpPr>
          <p:cNvPr id="32" name="矩形 31"/>
          <p:cNvSpPr/>
          <p:nvPr/>
        </p:nvSpPr>
        <p:spPr bwMode="auto">
          <a:xfrm>
            <a:off x="7045627" y="3869004"/>
            <a:ext cx="1621070" cy="369332"/>
          </a:xfrm>
          <a:prstGeom prst="rect">
            <a:avLst/>
          </a:prstGeom>
        </p:spPr>
        <p:txBody>
          <a:bodyPr wrap="square">
            <a:spAutoFit/>
          </a:bodyPr>
          <a:lstStyle/>
          <a:p>
            <a:pPr>
              <a:defRPr/>
            </a:pPr>
            <a:r>
              <a:rPr lang="zh-CN" altLang="en-US" b="1" dirty="0">
                <a:solidFill>
                  <a:srgbClr val="2D2D2D"/>
                </a:solidFill>
                <a:latin typeface="微软雅黑" panose="020B0503020204020204" pitchFamily="34" charset="-122"/>
                <a:ea typeface="微软雅黑" panose="020B0503020204020204" pitchFamily="34" charset="-122"/>
              </a:rPr>
              <a:t>输入相关标题</a:t>
            </a:r>
            <a:endParaRPr lang="zh-CN" altLang="en-US" b="1" dirty="0">
              <a:solidFill>
                <a:srgbClr val="2D2D2D"/>
              </a:solidFill>
            </a:endParaRPr>
          </a:p>
        </p:txBody>
      </p:sp>
    </p:spTree>
    <p:extLst>
      <p:ext uri="{BB962C8B-B14F-4D97-AF65-F5344CB8AC3E}">
        <p14:creationId xmlns:p14="http://schemas.microsoft.com/office/powerpoint/2010/main" val="271409994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par>
                          <p:cTn id="40" fill="hold">
                            <p:stCondLst>
                              <p:cond delay="4500"/>
                            </p:stCondLst>
                            <p:childTnLst>
                              <p:par>
                                <p:cTn id="41" presetID="2" presetClass="entr" presetSubtype="4"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2" presetClass="entr" presetSubtype="4"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ppt_x"/>
                                          </p:val>
                                        </p:tav>
                                        <p:tav tm="100000">
                                          <p:val>
                                            <p:strVal val="#ppt_x"/>
                                          </p:val>
                                        </p:tav>
                                      </p:tavLst>
                                    </p:anim>
                                    <p:anim calcmode="lin" valueType="num">
                                      <p:cBhvr additive="base">
                                        <p:cTn id="57" dur="50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5500"/>
                            </p:stCondLst>
                            <p:childTnLst>
                              <p:par>
                                <p:cTn id="59" presetID="2" presetClass="entr" presetSubtype="4"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par>
                          <p:cTn id="67" fill="hold">
                            <p:stCondLst>
                              <p:cond delay="6000"/>
                            </p:stCondLst>
                            <p:childTnLst>
                              <p:par>
                                <p:cTn id="68" presetID="2" presetClass="entr" presetSubtype="4"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ppt_x"/>
                                          </p:val>
                                        </p:tav>
                                        <p:tav tm="100000">
                                          <p:val>
                                            <p:strVal val="#ppt_x"/>
                                          </p:val>
                                        </p:tav>
                                      </p:tavLst>
                                    </p:anim>
                                    <p:anim calcmode="lin" valueType="num">
                                      <p:cBhvr additive="base">
                                        <p:cTn id="71" dur="500" fill="hold"/>
                                        <p:tgtEl>
                                          <p:spTgt spid="24"/>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fill="hold"/>
                                        <p:tgtEl>
                                          <p:spTgt spid="19"/>
                                        </p:tgtEl>
                                        <p:attrNameLst>
                                          <p:attrName>ppt_x</p:attrName>
                                        </p:attrNameLst>
                                      </p:cBhvr>
                                      <p:tavLst>
                                        <p:tav tm="0">
                                          <p:val>
                                            <p:strVal val="#ppt_x"/>
                                          </p:val>
                                        </p:tav>
                                        <p:tav tm="100000">
                                          <p:val>
                                            <p:strVal val="#ppt_x"/>
                                          </p:val>
                                        </p:tav>
                                      </p:tavLst>
                                    </p:anim>
                                    <p:anim calcmode="lin" valueType="num">
                                      <p:cBhvr additive="base">
                                        <p:cTn id="75" dur="500" fill="hold"/>
                                        <p:tgtEl>
                                          <p:spTgt spid="19"/>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42" presetClass="entr" presetSubtype="0"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1000"/>
                                        <p:tgtEl>
                                          <p:spTgt spid="26"/>
                                        </p:tgtEl>
                                      </p:cBhvr>
                                    </p:animEffect>
                                    <p:anim calcmode="lin" valueType="num">
                                      <p:cBhvr>
                                        <p:cTn id="80" dur="1000" fill="hold"/>
                                        <p:tgtEl>
                                          <p:spTgt spid="26"/>
                                        </p:tgtEl>
                                        <p:attrNameLst>
                                          <p:attrName>ppt_x</p:attrName>
                                        </p:attrNameLst>
                                      </p:cBhvr>
                                      <p:tavLst>
                                        <p:tav tm="0">
                                          <p:val>
                                            <p:strVal val="#ppt_x"/>
                                          </p:val>
                                        </p:tav>
                                        <p:tav tm="100000">
                                          <p:val>
                                            <p:strVal val="#ppt_x"/>
                                          </p:val>
                                        </p:tav>
                                      </p:tavLst>
                                    </p:anim>
                                    <p:anim calcmode="lin" valueType="num">
                                      <p:cBhvr>
                                        <p:cTn id="81" dur="1000" fill="hold"/>
                                        <p:tgtEl>
                                          <p:spTgt spid="2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1000"/>
                                        <p:tgtEl>
                                          <p:spTgt spid="25"/>
                                        </p:tgtEl>
                                      </p:cBhvr>
                                    </p:animEffect>
                                    <p:anim calcmode="lin" valueType="num">
                                      <p:cBhvr>
                                        <p:cTn id="85" dur="1000" fill="hold"/>
                                        <p:tgtEl>
                                          <p:spTgt spid="25"/>
                                        </p:tgtEl>
                                        <p:attrNameLst>
                                          <p:attrName>ppt_x</p:attrName>
                                        </p:attrNameLst>
                                      </p:cBhvr>
                                      <p:tavLst>
                                        <p:tav tm="0">
                                          <p:val>
                                            <p:strVal val="#ppt_x"/>
                                          </p:val>
                                        </p:tav>
                                        <p:tav tm="100000">
                                          <p:val>
                                            <p:strVal val="#ppt_x"/>
                                          </p:val>
                                        </p:tav>
                                      </p:tavLst>
                                    </p:anim>
                                    <p:anim calcmode="lin" valueType="num">
                                      <p:cBhvr>
                                        <p:cTn id="86" dur="1000" fill="hold"/>
                                        <p:tgtEl>
                                          <p:spTgt spid="25"/>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1000"/>
                                        <p:tgtEl>
                                          <p:spTgt spid="28"/>
                                        </p:tgtEl>
                                      </p:cBhvr>
                                    </p:animEffect>
                                    <p:anim calcmode="lin" valueType="num">
                                      <p:cBhvr>
                                        <p:cTn id="90" dur="1000" fill="hold"/>
                                        <p:tgtEl>
                                          <p:spTgt spid="28"/>
                                        </p:tgtEl>
                                        <p:attrNameLst>
                                          <p:attrName>ppt_x</p:attrName>
                                        </p:attrNameLst>
                                      </p:cBhvr>
                                      <p:tavLst>
                                        <p:tav tm="0">
                                          <p:val>
                                            <p:strVal val="#ppt_x"/>
                                          </p:val>
                                        </p:tav>
                                        <p:tav tm="100000">
                                          <p:val>
                                            <p:strVal val="#ppt_x"/>
                                          </p:val>
                                        </p:tav>
                                      </p:tavLst>
                                    </p:anim>
                                    <p:anim calcmode="lin" valueType="num">
                                      <p:cBhvr>
                                        <p:cTn id="91" dur="1000" fill="hold"/>
                                        <p:tgtEl>
                                          <p:spTgt spid="28"/>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1000"/>
                                        <p:tgtEl>
                                          <p:spTgt spid="27"/>
                                        </p:tgtEl>
                                      </p:cBhvr>
                                    </p:animEffect>
                                    <p:anim calcmode="lin" valueType="num">
                                      <p:cBhvr>
                                        <p:cTn id="95" dur="1000" fill="hold"/>
                                        <p:tgtEl>
                                          <p:spTgt spid="27"/>
                                        </p:tgtEl>
                                        <p:attrNameLst>
                                          <p:attrName>ppt_x</p:attrName>
                                        </p:attrNameLst>
                                      </p:cBhvr>
                                      <p:tavLst>
                                        <p:tav tm="0">
                                          <p:val>
                                            <p:strVal val="#ppt_x"/>
                                          </p:val>
                                        </p:tav>
                                        <p:tav tm="100000">
                                          <p:val>
                                            <p:strVal val="#ppt_x"/>
                                          </p:val>
                                        </p:tav>
                                      </p:tavLst>
                                    </p:anim>
                                    <p:anim calcmode="lin" valueType="num">
                                      <p:cBhvr>
                                        <p:cTn id="96" dur="1000" fill="hold"/>
                                        <p:tgtEl>
                                          <p:spTgt spid="27"/>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1000"/>
                                        <p:tgtEl>
                                          <p:spTgt spid="30"/>
                                        </p:tgtEl>
                                      </p:cBhvr>
                                    </p:animEffect>
                                    <p:anim calcmode="lin" valueType="num">
                                      <p:cBhvr>
                                        <p:cTn id="100" dur="1000" fill="hold"/>
                                        <p:tgtEl>
                                          <p:spTgt spid="30"/>
                                        </p:tgtEl>
                                        <p:attrNameLst>
                                          <p:attrName>ppt_x</p:attrName>
                                        </p:attrNameLst>
                                      </p:cBhvr>
                                      <p:tavLst>
                                        <p:tav tm="0">
                                          <p:val>
                                            <p:strVal val="#ppt_x"/>
                                          </p:val>
                                        </p:tav>
                                        <p:tav tm="100000">
                                          <p:val>
                                            <p:strVal val="#ppt_x"/>
                                          </p:val>
                                        </p:tav>
                                      </p:tavLst>
                                    </p:anim>
                                    <p:anim calcmode="lin" valueType="num">
                                      <p:cBhvr>
                                        <p:cTn id="101" dur="1000" fill="hold"/>
                                        <p:tgtEl>
                                          <p:spTgt spid="30"/>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1000"/>
                                        <p:tgtEl>
                                          <p:spTgt spid="29"/>
                                        </p:tgtEl>
                                      </p:cBhvr>
                                    </p:animEffect>
                                    <p:anim calcmode="lin" valueType="num">
                                      <p:cBhvr>
                                        <p:cTn id="105" dur="1000" fill="hold"/>
                                        <p:tgtEl>
                                          <p:spTgt spid="29"/>
                                        </p:tgtEl>
                                        <p:attrNameLst>
                                          <p:attrName>ppt_x</p:attrName>
                                        </p:attrNameLst>
                                      </p:cBhvr>
                                      <p:tavLst>
                                        <p:tav tm="0">
                                          <p:val>
                                            <p:strVal val="#ppt_x"/>
                                          </p:val>
                                        </p:tav>
                                        <p:tav tm="100000">
                                          <p:val>
                                            <p:strVal val="#ppt_x"/>
                                          </p:val>
                                        </p:tav>
                                      </p:tavLst>
                                    </p:anim>
                                    <p:anim calcmode="lin" valueType="num">
                                      <p:cBhvr>
                                        <p:cTn id="106" dur="1000" fill="hold"/>
                                        <p:tgtEl>
                                          <p:spTgt spid="29"/>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1000"/>
                                        <p:tgtEl>
                                          <p:spTgt spid="32"/>
                                        </p:tgtEl>
                                      </p:cBhvr>
                                    </p:animEffect>
                                    <p:anim calcmode="lin" valueType="num">
                                      <p:cBhvr>
                                        <p:cTn id="110" dur="1000" fill="hold"/>
                                        <p:tgtEl>
                                          <p:spTgt spid="32"/>
                                        </p:tgtEl>
                                        <p:attrNameLst>
                                          <p:attrName>ppt_x</p:attrName>
                                        </p:attrNameLst>
                                      </p:cBhvr>
                                      <p:tavLst>
                                        <p:tav tm="0">
                                          <p:val>
                                            <p:strVal val="#ppt_x"/>
                                          </p:val>
                                        </p:tav>
                                        <p:tav tm="100000">
                                          <p:val>
                                            <p:strVal val="#ppt_x"/>
                                          </p:val>
                                        </p:tav>
                                      </p:tavLst>
                                    </p:anim>
                                    <p:anim calcmode="lin" valueType="num">
                                      <p:cBhvr>
                                        <p:cTn id="111" dur="1000" fill="hold"/>
                                        <p:tgtEl>
                                          <p:spTgt spid="32"/>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fade">
                                      <p:cBhvr>
                                        <p:cTn id="114" dur="1000"/>
                                        <p:tgtEl>
                                          <p:spTgt spid="31"/>
                                        </p:tgtEl>
                                      </p:cBhvr>
                                    </p:animEffect>
                                    <p:anim calcmode="lin" valueType="num">
                                      <p:cBhvr>
                                        <p:cTn id="115" dur="1000" fill="hold"/>
                                        <p:tgtEl>
                                          <p:spTgt spid="31"/>
                                        </p:tgtEl>
                                        <p:attrNameLst>
                                          <p:attrName>ppt_x</p:attrName>
                                        </p:attrNameLst>
                                      </p:cBhvr>
                                      <p:tavLst>
                                        <p:tav tm="0">
                                          <p:val>
                                            <p:strVal val="#ppt_x"/>
                                          </p:val>
                                        </p:tav>
                                        <p:tav tm="100000">
                                          <p:val>
                                            <p:strVal val="#ppt_x"/>
                                          </p:val>
                                        </p:tav>
                                      </p:tavLst>
                                    </p:anim>
                                    <p:anim calcmode="lin" valueType="num">
                                      <p:cBhvr>
                                        <p:cTn id="1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六边形 6"/>
          <p:cNvSpPr/>
          <p:nvPr/>
        </p:nvSpPr>
        <p:spPr>
          <a:xfrm>
            <a:off x="611561" y="1427440"/>
            <a:ext cx="1944216" cy="1676048"/>
          </a:xfrm>
          <a:prstGeom prst="hexagon">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a:off x="2497377" y="2427168"/>
            <a:ext cx="784531" cy="676320"/>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2623388" y="2591002"/>
            <a:ext cx="524503" cy="400110"/>
          </a:xfrm>
          <a:prstGeom prst="rect">
            <a:avLst/>
          </a:prstGeom>
          <a:noFill/>
        </p:spPr>
        <p:txBody>
          <a:bodyPr wrap="none" rtlCol="0">
            <a:spAutoFit/>
          </a:bodyPr>
          <a:lstStyle/>
          <a:p>
            <a:r>
              <a:rPr lang="en-US" altLang="zh-CN" sz="2000" b="1" dirty="0">
                <a:solidFill>
                  <a:schemeClr val="bg1"/>
                </a:solidFill>
                <a:latin typeface="方正正大黑简体" panose="02000000000000000000" pitchFamily="2" charset="-122"/>
                <a:ea typeface="方正正大黑简体" panose="02000000000000000000" pitchFamily="2" charset="-122"/>
              </a:rPr>
              <a:t>01</a:t>
            </a:r>
            <a:endParaRPr lang="zh-CN" altLang="en-US" sz="2000" b="1" dirty="0">
              <a:solidFill>
                <a:schemeClr val="bg1"/>
              </a:solidFill>
              <a:latin typeface="方正正大黑简体" panose="02000000000000000000" pitchFamily="2" charset="-122"/>
              <a:ea typeface="方正正大黑简体" panose="02000000000000000000" pitchFamily="2" charset="-122"/>
            </a:endParaRPr>
          </a:p>
        </p:txBody>
      </p:sp>
      <p:sp>
        <p:nvSpPr>
          <p:cNvPr id="11" name="矩形 10"/>
          <p:cNvSpPr/>
          <p:nvPr/>
        </p:nvSpPr>
        <p:spPr>
          <a:xfrm flipH="1">
            <a:off x="3544219" y="1788424"/>
            <a:ext cx="4844205" cy="1231078"/>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200" dirty="0">
                <a:solidFill>
                  <a:schemeClr val="tx1">
                    <a:lumMod val="75000"/>
                    <a:lumOff val="25000"/>
                  </a:schemeClr>
                </a:solidFill>
              </a:rPr>
              <a:t>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12" name="矩形 11"/>
          <p:cNvSpPr/>
          <p:nvPr/>
        </p:nvSpPr>
        <p:spPr>
          <a:xfrm>
            <a:off x="3554584" y="1417340"/>
            <a:ext cx="2338167"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tx1">
                    <a:lumMod val="75000"/>
                    <a:lumOff val="25000"/>
                  </a:schemeClr>
                </a:solidFill>
                <a:latin typeface="微软雅黑" pitchFamily="34" charset="-122"/>
                <a:ea typeface="微软雅黑" pitchFamily="34" charset="-122"/>
              </a:rPr>
              <a:t>这里填写小标题</a:t>
            </a:r>
            <a:endParaRPr lang="en-US" altLang="zh-CN" sz="1600" b="1" dirty="0">
              <a:solidFill>
                <a:schemeClr val="tx1">
                  <a:lumMod val="75000"/>
                  <a:lumOff val="25000"/>
                </a:schemeClr>
              </a:solidFill>
              <a:latin typeface="微软雅黑" pitchFamily="34" charset="-122"/>
              <a:ea typeface="微软雅黑" pitchFamily="34" charset="-122"/>
            </a:endParaRPr>
          </a:p>
        </p:txBody>
      </p:sp>
      <p:sp>
        <p:nvSpPr>
          <p:cNvPr id="13" name="六边形 12"/>
          <p:cNvSpPr/>
          <p:nvPr/>
        </p:nvSpPr>
        <p:spPr>
          <a:xfrm>
            <a:off x="6401959" y="3258714"/>
            <a:ext cx="1944216" cy="1676048"/>
          </a:xfrm>
          <a:prstGeom prst="hexagon">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p:cNvSpPr/>
          <p:nvPr/>
        </p:nvSpPr>
        <p:spPr>
          <a:xfrm>
            <a:off x="5617428" y="4299376"/>
            <a:ext cx="784531" cy="676320"/>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743439" y="4463210"/>
            <a:ext cx="556563" cy="400110"/>
          </a:xfrm>
          <a:prstGeom prst="rect">
            <a:avLst/>
          </a:prstGeom>
          <a:noFill/>
        </p:spPr>
        <p:txBody>
          <a:bodyPr wrap="none" rtlCol="0">
            <a:spAutoFit/>
          </a:bodyPr>
          <a:lstStyle/>
          <a:p>
            <a:r>
              <a:rPr lang="en-US" altLang="zh-CN" sz="2000" b="1" dirty="0">
                <a:solidFill>
                  <a:schemeClr val="bg1"/>
                </a:solidFill>
                <a:latin typeface="方正正大黑简体" panose="02000000000000000000" pitchFamily="2" charset="-122"/>
                <a:ea typeface="方正正大黑简体" panose="02000000000000000000" pitchFamily="2" charset="-122"/>
              </a:rPr>
              <a:t>02</a:t>
            </a:r>
            <a:endParaRPr lang="zh-CN" altLang="en-US" sz="2000" b="1" dirty="0">
              <a:solidFill>
                <a:schemeClr val="bg1"/>
              </a:solidFill>
              <a:latin typeface="方正正大黑简体" panose="02000000000000000000" pitchFamily="2" charset="-122"/>
              <a:ea typeface="方正正大黑简体" panose="02000000000000000000" pitchFamily="2" charset="-122"/>
            </a:endParaRPr>
          </a:p>
        </p:txBody>
      </p:sp>
      <p:sp>
        <p:nvSpPr>
          <p:cNvPr id="16" name="矩形 15"/>
          <p:cNvSpPr/>
          <p:nvPr/>
        </p:nvSpPr>
        <p:spPr>
          <a:xfrm flipH="1">
            <a:off x="611561" y="3744618"/>
            <a:ext cx="4844205" cy="1231078"/>
          </a:xfrm>
          <a:prstGeom prst="rect">
            <a:avLst/>
          </a:prstGeom>
          <a:effectLst/>
        </p:spPr>
        <p:txBody>
          <a:bodyPr wrap="square" lIns="121893" tIns="60946" rIns="121893" bIns="60946">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200" dirty="0">
                <a:solidFill>
                  <a:schemeClr val="tx1">
                    <a:lumMod val="75000"/>
                    <a:lumOff val="25000"/>
                  </a:schemeClr>
                </a:solidFill>
              </a:rPr>
              <a:t>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17" name="矩形 16"/>
          <p:cNvSpPr/>
          <p:nvPr/>
        </p:nvSpPr>
        <p:spPr>
          <a:xfrm>
            <a:off x="2675203" y="3427400"/>
            <a:ext cx="2338167" cy="328267"/>
          </a:xfrm>
          <a:prstGeom prst="rect">
            <a:avLst/>
          </a:prstGeom>
        </p:spPr>
        <p:txBody>
          <a:bodyPr wrap="square" lIns="121893" tIns="60946" rIns="121893" bIns="60946">
            <a:spAutoFit/>
          </a:bodyPr>
          <a:lstStyle/>
          <a:p>
            <a:pPr algn="r" defTabSz="1218900" fontAlgn="base">
              <a:lnSpc>
                <a:spcPts val="1600"/>
              </a:lnSpc>
              <a:spcBef>
                <a:spcPct val="0"/>
              </a:spcBef>
              <a:spcAft>
                <a:spcPct val="0"/>
              </a:spcAft>
            </a:pPr>
            <a:r>
              <a:rPr lang="zh-CN" altLang="en-US" sz="1600" b="1" dirty="0">
                <a:solidFill>
                  <a:schemeClr val="tx1">
                    <a:lumMod val="75000"/>
                    <a:lumOff val="25000"/>
                  </a:schemeClr>
                </a:solidFill>
                <a:latin typeface="微软雅黑" pitchFamily="34" charset="-122"/>
                <a:ea typeface="微软雅黑" pitchFamily="34" charset="-122"/>
              </a:rPr>
              <a:t>这里填写小标题</a:t>
            </a:r>
            <a:endParaRPr lang="en-US" altLang="zh-CN" sz="16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0521018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
                                        </p:tgtEl>
                                        <p:attrNameLst>
                                          <p:attrName>ppt_x</p:attrName>
                                          <p:attrName>ppt_y</p:attrName>
                                        </p:attrNameLst>
                                      </p:cBhvr>
                                    </p:animMotion>
                                    <p:animEffect transition="in" filter="fade">
                                      <p:cBhvr>
                                        <p:cTn id="9" dur="1000"/>
                                        <p:tgtEl>
                                          <p:spTgt spid="7"/>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Scale>
                                      <p:cBhvr>
                                        <p:cTn id="1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8"/>
                                        </p:tgtEl>
                                        <p:attrNameLst>
                                          <p:attrName>ppt_x</p:attrName>
                                          <p:attrName>ppt_y</p:attrName>
                                        </p:attrNameLst>
                                      </p:cBhvr>
                                    </p:animMotion>
                                    <p:animEffect transition="in" filter="fade">
                                      <p:cBhvr>
                                        <p:cTn id="14" dur="1000"/>
                                        <p:tgtEl>
                                          <p:spTgt spid="8"/>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Scale>
                                      <p:cBhvr>
                                        <p:cTn id="1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9"/>
                                        </p:tgtEl>
                                        <p:attrNameLst>
                                          <p:attrName>ppt_x</p:attrName>
                                          <p:attrName>ppt_y</p:attrName>
                                        </p:attrNameLst>
                                      </p:cBhvr>
                                    </p:animMotion>
                                    <p:animEffect transition="in" filter="fade">
                                      <p:cBhvr>
                                        <p:cTn id="19" dur="1000"/>
                                        <p:tgtEl>
                                          <p:spTgt spid="9"/>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350"/>
                                        <p:tgtEl>
                                          <p:spTgt spid="12"/>
                                        </p:tgtEl>
                                      </p:cBhvr>
                                    </p:animEffect>
                                  </p:childTnLst>
                                </p:cTn>
                              </p:par>
                              <p:par>
                                <p:cTn id="24" presetID="26" presetClass="emph" presetSubtype="0" fill="hold" grpId="1" nodeType="withEffect">
                                  <p:stCondLst>
                                    <p:cond delay="0"/>
                                  </p:stCondLst>
                                  <p:childTnLst>
                                    <p:animEffect transition="out" filter="fade">
                                      <p:cBhvr>
                                        <p:cTn id="25" dur="400" tmFilter="0, 0; .2, .5; .8, .5; 1, 0"/>
                                        <p:tgtEl>
                                          <p:spTgt spid="12"/>
                                        </p:tgtEl>
                                      </p:cBhvr>
                                    </p:animEffect>
                                    <p:animScale>
                                      <p:cBhvr>
                                        <p:cTn id="26" dur="200" autoRev="1" fill="hold"/>
                                        <p:tgtEl>
                                          <p:spTgt spid="12"/>
                                        </p:tgtEl>
                                      </p:cBhvr>
                                      <p:by x="105000" y="105000"/>
                                    </p:animScale>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1900"/>
                            </p:stCondLst>
                            <p:childTnLst>
                              <p:par>
                                <p:cTn id="32" presetID="52"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Scale>
                                      <p:cBhvr>
                                        <p:cTn id="34"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4"/>
                                        </p:tgtEl>
                                        <p:attrNameLst>
                                          <p:attrName>ppt_x</p:attrName>
                                          <p:attrName>ppt_y</p:attrName>
                                        </p:attrNameLst>
                                      </p:cBhvr>
                                    </p:animMotion>
                                    <p:animEffect transition="in" filter="fade">
                                      <p:cBhvr>
                                        <p:cTn id="36" dur="1000"/>
                                        <p:tgtEl>
                                          <p:spTgt spid="14"/>
                                        </p:tgtEl>
                                      </p:cBhvr>
                                    </p:animEffect>
                                  </p:childTnLst>
                                </p:cTn>
                              </p:par>
                              <p:par>
                                <p:cTn id="37" presetID="52"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Scale>
                                      <p:cBhvr>
                                        <p:cTn id="39"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5"/>
                                        </p:tgtEl>
                                        <p:attrNameLst>
                                          <p:attrName>ppt_x</p:attrName>
                                          <p:attrName>ppt_y</p:attrName>
                                        </p:attrNameLst>
                                      </p:cBhvr>
                                    </p:animMotion>
                                    <p:animEffect transition="in" filter="fade">
                                      <p:cBhvr>
                                        <p:cTn id="41" dur="1000"/>
                                        <p:tgtEl>
                                          <p:spTgt spid="15"/>
                                        </p:tgtEl>
                                      </p:cBhvr>
                                    </p:animEffect>
                                  </p:childTnLst>
                                </p:cTn>
                              </p:par>
                              <p:par>
                                <p:cTn id="42" presetID="5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Scale>
                                      <p:cBhvr>
                                        <p:cTn id="44"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13"/>
                                        </p:tgtEl>
                                        <p:attrNameLst>
                                          <p:attrName>ppt_x</p:attrName>
                                          <p:attrName>ppt_y</p:attrName>
                                        </p:attrNameLst>
                                      </p:cBhvr>
                                    </p:animMotion>
                                    <p:animEffect transition="in" filter="fade">
                                      <p:cBhvr>
                                        <p:cTn id="46" dur="1000"/>
                                        <p:tgtEl>
                                          <p:spTgt spid="13"/>
                                        </p:tgtEl>
                                      </p:cBhvr>
                                    </p:animEffect>
                                  </p:childTnLst>
                                </p:cTn>
                              </p:par>
                            </p:childTnLst>
                          </p:cTn>
                        </p:par>
                        <p:par>
                          <p:cTn id="47" fill="hold">
                            <p:stCondLst>
                              <p:cond delay="29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350"/>
                                        <p:tgtEl>
                                          <p:spTgt spid="17"/>
                                        </p:tgtEl>
                                      </p:cBhvr>
                                    </p:animEffect>
                                  </p:childTnLst>
                                </p:cTn>
                              </p:par>
                              <p:par>
                                <p:cTn id="51" presetID="26" presetClass="emph" presetSubtype="0" fill="hold" grpId="1" nodeType="withEffect">
                                  <p:stCondLst>
                                    <p:cond delay="0"/>
                                  </p:stCondLst>
                                  <p:childTnLst>
                                    <p:animEffect transition="out" filter="fade">
                                      <p:cBhvr>
                                        <p:cTn id="52" dur="400" tmFilter="0, 0; .2, .5; .8, .5; 1, 0"/>
                                        <p:tgtEl>
                                          <p:spTgt spid="17"/>
                                        </p:tgtEl>
                                      </p:cBhvr>
                                    </p:animEffect>
                                    <p:animScale>
                                      <p:cBhvr>
                                        <p:cTn id="53" dur="200" autoRev="1" fill="hold"/>
                                        <p:tgtEl>
                                          <p:spTgt spid="17"/>
                                        </p:tgtEl>
                                      </p:cBhvr>
                                      <p:by x="105000" y="105000"/>
                                    </p:animScale>
                                  </p:childTnLst>
                                </p:cTn>
                              </p:par>
                            </p:childTnLst>
                          </p:cTn>
                        </p:par>
                        <p:par>
                          <p:cTn id="54" fill="hold">
                            <p:stCondLst>
                              <p:cond delay="3300"/>
                            </p:stCondLst>
                            <p:childTnLst>
                              <p:par>
                                <p:cTn id="55" presetID="10" presetClass="entr" presetSubtype="0"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p:bldP spid="12" grpId="0"/>
      <p:bldP spid="12" grpId="1"/>
      <p:bldP spid="13" grpId="0" animBg="1"/>
      <p:bldP spid="14" grpId="0" animBg="1"/>
      <p:bldP spid="15" grpId="0"/>
      <p:bldP spid="16" grpId="0"/>
      <p:bldP spid="17" grpId="0"/>
      <p:bldP spid="17"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cxnSp>
        <p:nvCxnSpPr>
          <p:cNvPr id="7" name="直接连接符 6"/>
          <p:cNvCxnSpPr/>
          <p:nvPr/>
        </p:nvCxnSpPr>
        <p:spPr>
          <a:xfrm>
            <a:off x="107504" y="2528493"/>
            <a:ext cx="892899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bwMode="auto">
          <a:xfrm>
            <a:off x="607298" y="2874721"/>
            <a:ext cx="1948478" cy="923330"/>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这里输入简单的文字概述这里输入简单文字概述简单的文字概述这里输入</a:t>
            </a:r>
            <a:endParaRPr lang="zh-CN" altLang="en-US" sz="1200" dirty="0">
              <a:solidFill>
                <a:schemeClr val="tx1">
                  <a:lumMod val="75000"/>
                  <a:lumOff val="25000"/>
                </a:schemeClr>
              </a:solidFill>
              <a:latin typeface="Calibri" pitchFamily="34" charset="0"/>
            </a:endParaRPr>
          </a:p>
        </p:txBody>
      </p:sp>
      <p:sp>
        <p:nvSpPr>
          <p:cNvPr id="9" name="TextBox 8"/>
          <p:cNvSpPr txBox="1"/>
          <p:nvPr/>
        </p:nvSpPr>
        <p:spPr bwMode="auto">
          <a:xfrm>
            <a:off x="2697661" y="1290545"/>
            <a:ext cx="1948478" cy="923330"/>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这里输入简单的文字概述这里输入简单文字概述简单的文字概述这里输入</a:t>
            </a:r>
            <a:endParaRPr lang="zh-CN" altLang="en-US" sz="1200" dirty="0">
              <a:solidFill>
                <a:schemeClr val="tx1">
                  <a:lumMod val="75000"/>
                  <a:lumOff val="25000"/>
                </a:schemeClr>
              </a:solidFill>
              <a:latin typeface="Calibri" pitchFamily="34" charset="0"/>
            </a:endParaRPr>
          </a:p>
        </p:txBody>
      </p:sp>
      <p:sp>
        <p:nvSpPr>
          <p:cNvPr id="11" name="TextBox 10"/>
          <p:cNvSpPr txBox="1"/>
          <p:nvPr/>
        </p:nvSpPr>
        <p:spPr bwMode="auto">
          <a:xfrm>
            <a:off x="4644008" y="2874720"/>
            <a:ext cx="1948478" cy="923330"/>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这里输入简单的文字概述这里输入简单文字概述简单的文字概述这里输入</a:t>
            </a:r>
            <a:endParaRPr lang="zh-CN" altLang="en-US" sz="1200" dirty="0">
              <a:solidFill>
                <a:schemeClr val="tx1">
                  <a:lumMod val="75000"/>
                  <a:lumOff val="25000"/>
                </a:schemeClr>
              </a:solidFill>
              <a:latin typeface="Calibri" pitchFamily="34" charset="0"/>
            </a:endParaRPr>
          </a:p>
        </p:txBody>
      </p:sp>
      <p:sp>
        <p:nvSpPr>
          <p:cNvPr id="12" name="TextBox 11"/>
          <p:cNvSpPr txBox="1"/>
          <p:nvPr/>
        </p:nvSpPr>
        <p:spPr bwMode="auto">
          <a:xfrm>
            <a:off x="6588224" y="1273324"/>
            <a:ext cx="1948478" cy="923330"/>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这里输入简单的文字概述这里输入简单文字概述简单的文字概述这里输入</a:t>
            </a:r>
            <a:endParaRPr lang="zh-CN" altLang="en-US" sz="1200" dirty="0">
              <a:solidFill>
                <a:schemeClr val="tx1">
                  <a:lumMod val="75000"/>
                  <a:lumOff val="25000"/>
                </a:schemeClr>
              </a:solidFill>
              <a:latin typeface="Calibri" pitchFamily="34" charset="0"/>
            </a:endParaRPr>
          </a:p>
        </p:txBody>
      </p:sp>
      <p:sp>
        <p:nvSpPr>
          <p:cNvPr id="13" name="TextBox 12"/>
          <p:cNvSpPr txBox="1"/>
          <p:nvPr/>
        </p:nvSpPr>
        <p:spPr bwMode="auto">
          <a:xfrm>
            <a:off x="683568" y="4405650"/>
            <a:ext cx="7432495" cy="646331"/>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rPr>
              <a:t>这里输入简单的文字概述这里输入简单文字概述简单的文字概述这里输入这里输入简单的文字概述这里输入简单文字概述简单的文字概述这里输入这里输入简单的文字概述这里输入简单文字概述简单的文字概述这里</a:t>
            </a:r>
            <a:endParaRPr lang="zh-CN" altLang="en-US" sz="1200" dirty="0">
              <a:solidFill>
                <a:schemeClr val="tx1">
                  <a:lumMod val="75000"/>
                  <a:lumOff val="25000"/>
                </a:schemeClr>
              </a:solidFill>
              <a:latin typeface="Calibri" pitchFamily="34" charset="0"/>
            </a:endParaRPr>
          </a:p>
        </p:txBody>
      </p:sp>
      <p:sp>
        <p:nvSpPr>
          <p:cNvPr id="14" name="矩形 13"/>
          <p:cNvSpPr/>
          <p:nvPr/>
        </p:nvSpPr>
        <p:spPr bwMode="auto">
          <a:xfrm>
            <a:off x="755576" y="4081636"/>
            <a:ext cx="2020887" cy="338554"/>
          </a:xfrm>
          <a:prstGeom prst="rect">
            <a:avLst/>
          </a:prstGeom>
        </p:spPr>
        <p:txBody>
          <a:bodyPr>
            <a:spAutoFit/>
          </a:bodyPr>
          <a:lstStyle/>
          <a:p>
            <a:pPr>
              <a:defRPr/>
            </a:pPr>
            <a:r>
              <a:rPr lang="zh-CN" altLang="en-US" sz="1600" b="1" dirty="0">
                <a:solidFill>
                  <a:srgbClr val="2D2D2D"/>
                </a:solidFill>
                <a:latin typeface="微软雅黑" panose="020B0503020204020204" pitchFamily="34" charset="-122"/>
                <a:ea typeface="微软雅黑" panose="020B0503020204020204" pitchFamily="34" charset="-122"/>
              </a:rPr>
              <a:t>输入相关标题</a:t>
            </a:r>
            <a:endParaRPr lang="zh-CN" altLang="en-US" sz="1600" b="1" dirty="0">
              <a:solidFill>
                <a:srgbClr val="2D2D2D"/>
              </a:solidFill>
            </a:endParaRPr>
          </a:p>
        </p:txBody>
      </p:sp>
      <p:sp>
        <p:nvSpPr>
          <p:cNvPr id="15" name="椭圆 14"/>
          <p:cNvSpPr/>
          <p:nvPr/>
        </p:nvSpPr>
        <p:spPr>
          <a:xfrm>
            <a:off x="1399386" y="2384477"/>
            <a:ext cx="321905" cy="32190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标注 15"/>
          <p:cNvSpPr/>
          <p:nvPr/>
        </p:nvSpPr>
        <p:spPr>
          <a:xfrm>
            <a:off x="1149855" y="1520381"/>
            <a:ext cx="1368152" cy="432048"/>
          </a:xfrm>
          <a:prstGeom prst="wedgeRectCallout">
            <a:avLst>
              <a:gd name="adj1" fmla="val -20833"/>
              <a:gd name="adj2" fmla="val 9273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bwMode="auto">
          <a:xfrm>
            <a:off x="1484581" y="1561356"/>
            <a:ext cx="783163" cy="338554"/>
          </a:xfrm>
          <a:prstGeom prst="rect">
            <a:avLst/>
          </a:prstGeom>
        </p:spPr>
        <p:txBody>
          <a:bodyPr wrap="square">
            <a:spAutoFit/>
          </a:bodyPr>
          <a:lstStyle/>
          <a:p>
            <a:pPr>
              <a:defRPr/>
            </a:pPr>
            <a:r>
              <a:rPr lang="en-US" altLang="zh-CN" sz="1600" b="1" dirty="0">
                <a:solidFill>
                  <a:schemeClr val="bg1"/>
                </a:solidFill>
                <a:latin typeface="微软雅黑" panose="020B0503020204020204" pitchFamily="34" charset="-122"/>
                <a:ea typeface="微软雅黑" panose="020B0503020204020204" pitchFamily="34" charset="-122"/>
              </a:rPr>
              <a:t>2011</a:t>
            </a:r>
            <a:endParaRPr lang="zh-CN" altLang="en-US" sz="1600" b="1" dirty="0">
              <a:solidFill>
                <a:schemeClr val="bg1"/>
              </a:solidFill>
            </a:endParaRPr>
          </a:p>
        </p:txBody>
      </p:sp>
      <p:sp>
        <p:nvSpPr>
          <p:cNvPr id="18" name="椭圆 17"/>
          <p:cNvSpPr/>
          <p:nvPr/>
        </p:nvSpPr>
        <p:spPr>
          <a:xfrm>
            <a:off x="3237721" y="2384477"/>
            <a:ext cx="321905" cy="32190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标注 18"/>
          <p:cNvSpPr/>
          <p:nvPr/>
        </p:nvSpPr>
        <p:spPr>
          <a:xfrm flipV="1">
            <a:off x="2987824" y="3104557"/>
            <a:ext cx="1368152" cy="432048"/>
          </a:xfrm>
          <a:prstGeom prst="wedgeRectCallout">
            <a:avLst>
              <a:gd name="adj1" fmla="val -20833"/>
              <a:gd name="adj2" fmla="val 9273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bwMode="auto">
          <a:xfrm>
            <a:off x="3284781" y="3151304"/>
            <a:ext cx="783163" cy="338554"/>
          </a:xfrm>
          <a:prstGeom prst="rect">
            <a:avLst/>
          </a:prstGeom>
        </p:spPr>
        <p:txBody>
          <a:bodyPr wrap="square">
            <a:spAutoFit/>
          </a:bodyPr>
          <a:lstStyle/>
          <a:p>
            <a:pPr>
              <a:defRPr/>
            </a:pPr>
            <a:r>
              <a:rPr lang="en-US" altLang="zh-CN" sz="1600" b="1" dirty="0">
                <a:solidFill>
                  <a:schemeClr val="bg1"/>
                </a:solidFill>
                <a:latin typeface="微软雅黑" panose="020B0503020204020204" pitchFamily="34" charset="-122"/>
                <a:ea typeface="微软雅黑" panose="020B0503020204020204" pitchFamily="34" charset="-122"/>
              </a:rPr>
              <a:t>2012</a:t>
            </a:r>
            <a:endParaRPr lang="zh-CN" altLang="en-US" sz="1600" b="1" dirty="0">
              <a:solidFill>
                <a:schemeClr val="bg1"/>
              </a:solidFill>
            </a:endParaRPr>
          </a:p>
        </p:txBody>
      </p:sp>
      <p:sp>
        <p:nvSpPr>
          <p:cNvPr id="21" name="椭圆 20"/>
          <p:cNvSpPr/>
          <p:nvPr/>
        </p:nvSpPr>
        <p:spPr>
          <a:xfrm>
            <a:off x="5027406" y="2384477"/>
            <a:ext cx="321905" cy="32190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标注 21"/>
          <p:cNvSpPr/>
          <p:nvPr/>
        </p:nvSpPr>
        <p:spPr>
          <a:xfrm>
            <a:off x="4777509" y="1520381"/>
            <a:ext cx="1368152" cy="432048"/>
          </a:xfrm>
          <a:prstGeom prst="wedgeRectCallout">
            <a:avLst>
              <a:gd name="adj1" fmla="val -20833"/>
              <a:gd name="adj2" fmla="val 9273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bwMode="auto">
          <a:xfrm>
            <a:off x="5070003" y="1567128"/>
            <a:ext cx="783163" cy="338554"/>
          </a:xfrm>
          <a:prstGeom prst="rect">
            <a:avLst/>
          </a:prstGeom>
        </p:spPr>
        <p:txBody>
          <a:bodyPr wrap="square">
            <a:spAutoFit/>
          </a:bodyPr>
          <a:lstStyle/>
          <a:p>
            <a:pPr>
              <a:defRPr/>
            </a:pPr>
            <a:r>
              <a:rPr lang="en-US" altLang="zh-CN" sz="1600" b="1" dirty="0">
                <a:solidFill>
                  <a:schemeClr val="bg1"/>
                </a:solidFill>
                <a:latin typeface="微软雅黑" panose="020B0503020204020204" pitchFamily="34" charset="-122"/>
                <a:ea typeface="微软雅黑" panose="020B0503020204020204" pitchFamily="34" charset="-122"/>
              </a:rPr>
              <a:t>2013</a:t>
            </a:r>
            <a:endParaRPr lang="zh-CN" altLang="en-US" sz="1600" b="1" dirty="0">
              <a:solidFill>
                <a:schemeClr val="bg1"/>
              </a:solidFill>
            </a:endParaRPr>
          </a:p>
        </p:txBody>
      </p:sp>
      <p:sp>
        <p:nvSpPr>
          <p:cNvPr id="24" name="椭圆 23"/>
          <p:cNvSpPr/>
          <p:nvPr/>
        </p:nvSpPr>
        <p:spPr>
          <a:xfrm>
            <a:off x="6966417" y="2384477"/>
            <a:ext cx="321905" cy="32190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标注 24"/>
          <p:cNvSpPr/>
          <p:nvPr/>
        </p:nvSpPr>
        <p:spPr>
          <a:xfrm flipV="1">
            <a:off x="6747911" y="3104557"/>
            <a:ext cx="1368152" cy="432048"/>
          </a:xfrm>
          <a:prstGeom prst="wedgeRectCallout">
            <a:avLst>
              <a:gd name="adj1" fmla="val -20833"/>
              <a:gd name="adj2" fmla="val 9273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bwMode="auto">
          <a:xfrm>
            <a:off x="7040405" y="3151304"/>
            <a:ext cx="783163" cy="338554"/>
          </a:xfrm>
          <a:prstGeom prst="rect">
            <a:avLst/>
          </a:prstGeom>
        </p:spPr>
        <p:txBody>
          <a:bodyPr wrap="square">
            <a:spAutoFit/>
          </a:bodyPr>
          <a:lstStyle/>
          <a:p>
            <a:pPr>
              <a:defRPr/>
            </a:pPr>
            <a:r>
              <a:rPr lang="en-US" altLang="zh-CN" sz="1600" b="1" dirty="0">
                <a:solidFill>
                  <a:schemeClr val="bg1"/>
                </a:solidFill>
                <a:latin typeface="微软雅黑" panose="020B0503020204020204" pitchFamily="34" charset="-122"/>
                <a:ea typeface="微软雅黑" panose="020B0503020204020204" pitchFamily="34" charset="-122"/>
              </a:rPr>
              <a:t>2014</a:t>
            </a:r>
            <a:endParaRPr lang="zh-CN" altLang="en-US" sz="1600" b="1" dirty="0">
              <a:solidFill>
                <a:schemeClr val="bg1"/>
              </a:solidFill>
            </a:endParaRPr>
          </a:p>
        </p:txBody>
      </p:sp>
    </p:spTree>
    <p:extLst>
      <p:ext uri="{BB962C8B-B14F-4D97-AF65-F5344CB8AC3E}">
        <p14:creationId xmlns:p14="http://schemas.microsoft.com/office/powerpoint/2010/main" val="1872958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5"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1000" fill="hold"/>
                                        <p:tgtEl>
                                          <p:spTgt spid="15"/>
                                        </p:tgtEl>
                                        <p:attrNameLst>
                                          <p:attrName>ppt_w</p:attrName>
                                        </p:attrNameLst>
                                      </p:cBhvr>
                                      <p:tavLst>
                                        <p:tav tm="0">
                                          <p:val>
                                            <p:fltVal val="0"/>
                                          </p:val>
                                        </p:tav>
                                        <p:tav tm="100000">
                                          <p:val>
                                            <p:strVal val="#ppt_w"/>
                                          </p:val>
                                        </p:tav>
                                      </p:tavLst>
                                    </p:anim>
                                    <p:anim calcmode="lin" valueType="num">
                                      <p:cBhvr>
                                        <p:cTn id="12" dur="1000" fill="hold"/>
                                        <p:tgtEl>
                                          <p:spTgt spid="15"/>
                                        </p:tgtEl>
                                        <p:attrNameLst>
                                          <p:attrName>ppt_h</p:attrName>
                                        </p:attrNameLst>
                                      </p:cBhvr>
                                      <p:tavLst>
                                        <p:tav tm="0">
                                          <p:val>
                                            <p:fltVal val="0"/>
                                          </p:val>
                                        </p:tav>
                                        <p:tav tm="100000">
                                          <p:val>
                                            <p:strVal val="#ppt_h"/>
                                          </p:val>
                                        </p:tav>
                                      </p:tavLst>
                                    </p:anim>
                                    <p:anim calcmode="lin" valueType="num">
                                      <p:cBhvr>
                                        <p:cTn id="13"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5"/>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 calcmode="lin" valueType="num">
                                      <p:cBhvr>
                                        <p:cTn id="19"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8"/>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1000" fill="hold"/>
                                        <p:tgtEl>
                                          <p:spTgt spid="21"/>
                                        </p:tgtEl>
                                        <p:attrNameLst>
                                          <p:attrName>ppt_w</p:attrName>
                                        </p:attrNameLst>
                                      </p:cBhvr>
                                      <p:tavLst>
                                        <p:tav tm="0">
                                          <p:val>
                                            <p:fltVal val="0"/>
                                          </p:val>
                                        </p:tav>
                                        <p:tav tm="100000">
                                          <p:val>
                                            <p:strVal val="#ppt_w"/>
                                          </p:val>
                                        </p:tav>
                                      </p:tavLst>
                                    </p:anim>
                                    <p:anim calcmode="lin" valueType="num">
                                      <p:cBhvr>
                                        <p:cTn id="24" dur="1000" fill="hold"/>
                                        <p:tgtEl>
                                          <p:spTgt spid="21"/>
                                        </p:tgtEl>
                                        <p:attrNameLst>
                                          <p:attrName>ppt_h</p:attrName>
                                        </p:attrNameLst>
                                      </p:cBhvr>
                                      <p:tavLst>
                                        <p:tav tm="0">
                                          <p:val>
                                            <p:fltVal val="0"/>
                                          </p:val>
                                        </p:tav>
                                        <p:tav tm="100000">
                                          <p:val>
                                            <p:strVal val="#ppt_h"/>
                                          </p:val>
                                        </p:tav>
                                      </p:tavLst>
                                    </p:anim>
                                    <p:anim calcmode="lin" valueType="num">
                                      <p:cBhvr>
                                        <p:cTn id="25"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21"/>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000" fill="hold"/>
                                        <p:tgtEl>
                                          <p:spTgt spid="24"/>
                                        </p:tgtEl>
                                        <p:attrNameLst>
                                          <p:attrName>ppt_w</p:attrName>
                                        </p:attrNameLst>
                                      </p:cBhvr>
                                      <p:tavLst>
                                        <p:tav tm="0">
                                          <p:val>
                                            <p:fltVal val="0"/>
                                          </p:val>
                                        </p:tav>
                                        <p:tav tm="100000">
                                          <p:val>
                                            <p:strVal val="#ppt_w"/>
                                          </p:val>
                                        </p:tav>
                                      </p:tavLst>
                                    </p:anim>
                                    <p:anim calcmode="lin" valueType="num">
                                      <p:cBhvr>
                                        <p:cTn id="30" dur="1000" fill="hold"/>
                                        <p:tgtEl>
                                          <p:spTgt spid="24"/>
                                        </p:tgtEl>
                                        <p:attrNameLst>
                                          <p:attrName>ppt_h</p:attrName>
                                        </p:attrNameLst>
                                      </p:cBhvr>
                                      <p:tavLst>
                                        <p:tav tm="0">
                                          <p:val>
                                            <p:fltVal val="0"/>
                                          </p:val>
                                        </p:tav>
                                        <p:tav tm="100000">
                                          <p:val>
                                            <p:strVal val="#ppt_h"/>
                                          </p:val>
                                        </p:tav>
                                      </p:tavLst>
                                    </p:anim>
                                    <p:anim calcmode="lin" valueType="num">
                                      <p:cBhvr>
                                        <p:cTn id="31"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1500"/>
                            </p:stCondLst>
                            <p:childTnLst>
                              <p:par>
                                <p:cTn id="34" presetID="2" presetClass="entr" presetSubtype="8"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0-#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0-#ppt_w/2"/>
                                          </p:val>
                                        </p:tav>
                                        <p:tav tm="100000">
                                          <p:val>
                                            <p:strVal val="#ppt_x"/>
                                          </p:val>
                                        </p:tav>
                                      </p:tavLst>
                                    </p:anim>
                                    <p:anim calcmode="lin" valueType="num">
                                      <p:cBhvr additive="base">
                                        <p:cTn id="41" dur="500" fill="hold"/>
                                        <p:tgtEl>
                                          <p:spTgt spid="22"/>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0-#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0-#ppt_w/2"/>
                                          </p:val>
                                        </p:tav>
                                        <p:tav tm="100000">
                                          <p:val>
                                            <p:strVal val="#ppt_x"/>
                                          </p:val>
                                        </p:tav>
                                      </p:tavLst>
                                    </p:anim>
                                    <p:anim calcmode="lin" valueType="num">
                                      <p:cBhvr additive="base">
                                        <p:cTn id="49" dur="500" fill="hold"/>
                                        <p:tgtEl>
                                          <p:spTgt spid="25"/>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2"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00"/>
                                        <p:tgtEl>
                                          <p:spTgt spid="26"/>
                                        </p:tgtEl>
                                      </p:cBhvr>
                                    </p:animEffect>
                                    <p:anim calcmode="lin" valueType="num">
                                      <p:cBhvr>
                                        <p:cTn id="69" dur="1000" fill="hold"/>
                                        <p:tgtEl>
                                          <p:spTgt spid="26"/>
                                        </p:tgtEl>
                                        <p:attrNameLst>
                                          <p:attrName>ppt_x</p:attrName>
                                        </p:attrNameLst>
                                      </p:cBhvr>
                                      <p:tavLst>
                                        <p:tav tm="0">
                                          <p:val>
                                            <p:strVal val="#ppt_x"/>
                                          </p:val>
                                        </p:tav>
                                        <p:tav tm="100000">
                                          <p:val>
                                            <p:strVal val="#ppt_x"/>
                                          </p:val>
                                        </p:tav>
                                      </p:tavLst>
                                    </p:anim>
                                    <p:anim calcmode="lin" valueType="num">
                                      <p:cBhvr>
                                        <p:cTn id="70" dur="1000" fill="hold"/>
                                        <p:tgtEl>
                                          <p:spTgt spid="26"/>
                                        </p:tgtEl>
                                        <p:attrNameLst>
                                          <p:attrName>ppt_y</p:attrName>
                                        </p:attrNameLst>
                                      </p:cBhvr>
                                      <p:tavLst>
                                        <p:tav tm="0">
                                          <p:val>
                                            <p:strVal val="#ppt_y+.1"/>
                                          </p:val>
                                        </p:tav>
                                        <p:tav tm="100000">
                                          <p:val>
                                            <p:strVal val="#ppt_y"/>
                                          </p:val>
                                        </p:tav>
                                      </p:tavLst>
                                    </p:anim>
                                  </p:childTnLst>
                                </p:cTn>
                              </p:par>
                            </p:childTnLst>
                          </p:cTn>
                        </p:par>
                        <p:par>
                          <p:cTn id="71" fill="hold">
                            <p:stCondLst>
                              <p:cond delay="3000"/>
                            </p:stCondLst>
                            <p:childTnLst>
                              <p:par>
                                <p:cTn id="72" presetID="21" presetClass="entr" presetSubtype="1" fill="hold" grpId="0"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heel(1)">
                                      <p:cBhvr>
                                        <p:cTn id="74" dur="2000"/>
                                        <p:tgtEl>
                                          <p:spTgt spid="9"/>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heel(1)">
                                      <p:cBhvr>
                                        <p:cTn id="77" dur="2000"/>
                                        <p:tgtEl>
                                          <p:spTgt spid="11"/>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wheel(1)">
                                      <p:cBhvr>
                                        <p:cTn id="80" dur="2000"/>
                                        <p:tgtEl>
                                          <p:spTgt spid="12"/>
                                        </p:tgtEl>
                                      </p:cBhvr>
                                    </p:animEffect>
                                  </p:childTnLst>
                                </p:cTn>
                              </p:par>
                              <p:par>
                                <p:cTn id="81" presetID="21" presetClass="entr" presetSubtype="1"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wheel(1)">
                                      <p:cBhvr>
                                        <p:cTn id="83" dur="2000"/>
                                        <p:tgtEl>
                                          <p:spTgt spid="8"/>
                                        </p:tgtEl>
                                      </p:cBhvr>
                                    </p:animEffect>
                                  </p:childTnLst>
                                </p:cTn>
                              </p:par>
                            </p:childTnLst>
                          </p:cTn>
                        </p:par>
                        <p:par>
                          <p:cTn id="84" fill="hold">
                            <p:stCondLst>
                              <p:cond delay="5000"/>
                            </p:stCondLst>
                            <p:childTnLst>
                              <p:par>
                                <p:cTn id="85" presetID="2" presetClass="entr" presetSubtype="2" fill="hold" grpId="0" nodeType="after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500" fill="hold"/>
                                        <p:tgtEl>
                                          <p:spTgt spid="14"/>
                                        </p:tgtEl>
                                        <p:attrNameLst>
                                          <p:attrName>ppt_x</p:attrName>
                                        </p:attrNameLst>
                                      </p:cBhvr>
                                      <p:tavLst>
                                        <p:tav tm="0">
                                          <p:val>
                                            <p:strVal val="1+#ppt_w/2"/>
                                          </p:val>
                                        </p:tav>
                                        <p:tav tm="100000">
                                          <p:val>
                                            <p:strVal val="#ppt_x"/>
                                          </p:val>
                                        </p:tav>
                                      </p:tavLst>
                                    </p:anim>
                                    <p:anim calcmode="lin" valueType="num">
                                      <p:cBhvr additive="base">
                                        <p:cTn id="88" dur="500" fill="hold"/>
                                        <p:tgtEl>
                                          <p:spTgt spid="14"/>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500" fill="hold"/>
                                        <p:tgtEl>
                                          <p:spTgt spid="13"/>
                                        </p:tgtEl>
                                        <p:attrNameLst>
                                          <p:attrName>ppt_x</p:attrName>
                                        </p:attrNameLst>
                                      </p:cBhvr>
                                      <p:tavLst>
                                        <p:tav tm="0">
                                          <p:val>
                                            <p:strVal val="1+#ppt_w/2"/>
                                          </p:val>
                                        </p:tav>
                                        <p:tav tm="100000">
                                          <p:val>
                                            <p:strVal val="#ppt_x"/>
                                          </p:val>
                                        </p:tav>
                                      </p:tavLst>
                                    </p:anim>
                                    <p:anim calcmode="lin" valueType="num">
                                      <p:cBhvr additive="base">
                                        <p:cTn id="9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P spid="14" grpId="0"/>
      <p:bldP spid="15" grpId="0" animBg="1"/>
      <p:bldP spid="16" grpId="0" animBg="1"/>
      <p:bldP spid="17" grpId="0"/>
      <p:bldP spid="18" grpId="0" animBg="1"/>
      <p:bldP spid="19" grpId="0" animBg="1"/>
      <p:bldP spid="20" grpId="0"/>
      <p:bldP spid="21" grpId="0" animBg="1"/>
      <p:bldP spid="22" grpId="0" animBg="1"/>
      <p:bldP spid="23" grpId="0"/>
      <p:bldP spid="24" grpId="0" animBg="1"/>
      <p:bldP spid="25" grpId="0" animBg="1"/>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262432"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点击此处添加相关文字标题</a:t>
            </a:r>
          </a:p>
        </p:txBody>
      </p:sp>
      <p:sp>
        <p:nvSpPr>
          <p:cNvPr id="7" name="六边形 6"/>
          <p:cNvSpPr/>
          <p:nvPr/>
        </p:nvSpPr>
        <p:spPr>
          <a:xfrm rot="16200000">
            <a:off x="3927982" y="2637169"/>
            <a:ext cx="1142824" cy="1075598"/>
          </a:xfrm>
          <a:prstGeom prst="hexagon">
            <a:avLst/>
          </a:prstGeom>
          <a:solidFill>
            <a:srgbClr val="0070C0"/>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279741" y="2937262"/>
            <a:ext cx="452586" cy="452586"/>
          </a:xfrm>
          <a:prstGeom prst="rect">
            <a:avLst/>
          </a:prstGeom>
        </p:spPr>
      </p:pic>
      <p:sp>
        <p:nvSpPr>
          <p:cNvPr id="9" name="六边形 8"/>
          <p:cNvSpPr/>
          <p:nvPr/>
        </p:nvSpPr>
        <p:spPr>
          <a:xfrm rot="16200000">
            <a:off x="3351256" y="1685585"/>
            <a:ext cx="1142824" cy="1075598"/>
          </a:xfrm>
          <a:prstGeom prst="hexagon">
            <a:avLst/>
          </a:prstGeom>
          <a:solidFill>
            <a:srgbClr val="0070C0"/>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3703015" y="1985678"/>
            <a:ext cx="452586" cy="452586"/>
          </a:xfrm>
          <a:prstGeom prst="rect">
            <a:avLst/>
          </a:prstGeom>
        </p:spPr>
      </p:pic>
      <p:sp>
        <p:nvSpPr>
          <p:cNvPr id="12" name="六边形 11"/>
          <p:cNvSpPr/>
          <p:nvPr/>
        </p:nvSpPr>
        <p:spPr>
          <a:xfrm rot="16200000">
            <a:off x="2770671" y="2637168"/>
            <a:ext cx="1142824" cy="1075598"/>
          </a:xfrm>
          <a:prstGeom prst="hexagon">
            <a:avLst/>
          </a:prstGeom>
          <a:solidFill>
            <a:srgbClr val="0070C0"/>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3122430" y="2937261"/>
            <a:ext cx="452586" cy="452586"/>
          </a:xfrm>
          <a:prstGeom prst="rect">
            <a:avLst/>
          </a:prstGeom>
        </p:spPr>
      </p:pic>
      <p:sp>
        <p:nvSpPr>
          <p:cNvPr id="14" name="六边形 13"/>
          <p:cNvSpPr/>
          <p:nvPr/>
        </p:nvSpPr>
        <p:spPr>
          <a:xfrm rot="16200000">
            <a:off x="3351256" y="3620497"/>
            <a:ext cx="1142824" cy="1075598"/>
          </a:xfrm>
          <a:prstGeom prst="hexagon">
            <a:avLst/>
          </a:prstGeom>
          <a:solidFill>
            <a:srgbClr val="0070C0"/>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3703015" y="3920590"/>
            <a:ext cx="452586" cy="452586"/>
          </a:xfrm>
          <a:prstGeom prst="rect">
            <a:avLst/>
          </a:prstGeom>
        </p:spPr>
      </p:pic>
      <p:sp>
        <p:nvSpPr>
          <p:cNvPr id="16" name="六边形 15"/>
          <p:cNvSpPr/>
          <p:nvPr/>
        </p:nvSpPr>
        <p:spPr>
          <a:xfrm rot="16200000">
            <a:off x="4550734" y="3571306"/>
            <a:ext cx="1142824" cy="1075598"/>
          </a:xfrm>
          <a:prstGeom prst="hexagon">
            <a:avLst/>
          </a:prstGeom>
          <a:solidFill>
            <a:srgbClr val="0070C0"/>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4902493" y="3866963"/>
            <a:ext cx="452586" cy="484284"/>
          </a:xfrm>
          <a:prstGeom prst="rect">
            <a:avLst/>
          </a:prstGeom>
        </p:spPr>
      </p:pic>
      <p:sp>
        <p:nvSpPr>
          <p:cNvPr id="18" name="六边形 17"/>
          <p:cNvSpPr/>
          <p:nvPr/>
        </p:nvSpPr>
        <p:spPr>
          <a:xfrm rot="16200000">
            <a:off x="5081893" y="2611866"/>
            <a:ext cx="1142824" cy="1075598"/>
          </a:xfrm>
          <a:prstGeom prst="hexagon">
            <a:avLst/>
          </a:prstGeom>
          <a:solidFill>
            <a:srgbClr val="0070C0"/>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5427087" y="3035775"/>
            <a:ext cx="473540" cy="263077"/>
          </a:xfrm>
          <a:prstGeom prst="rect">
            <a:avLst/>
          </a:prstGeom>
        </p:spPr>
      </p:pic>
      <p:sp>
        <p:nvSpPr>
          <p:cNvPr id="20" name="六边形 19"/>
          <p:cNvSpPr/>
          <p:nvPr/>
        </p:nvSpPr>
        <p:spPr>
          <a:xfrm rot="16200000">
            <a:off x="4530777" y="1655275"/>
            <a:ext cx="1142824" cy="1075598"/>
          </a:xfrm>
          <a:prstGeom prst="hexagon">
            <a:avLst/>
          </a:prstGeom>
          <a:solidFill>
            <a:srgbClr val="0070C0"/>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9">
            <a:biLevel thresh="50000"/>
            <a:extLst>
              <a:ext uri="{28A0092B-C50C-407E-A947-70E740481C1C}">
                <a14:useLocalDpi xmlns:a14="http://schemas.microsoft.com/office/drawing/2010/main" val="0"/>
              </a:ext>
            </a:extLst>
          </a:blip>
          <a:stretch>
            <a:fillRect/>
          </a:stretch>
        </p:blipFill>
        <p:spPr>
          <a:xfrm>
            <a:off x="4786480" y="1864047"/>
            <a:ext cx="658051" cy="658051"/>
          </a:xfrm>
          <a:prstGeom prst="rect">
            <a:avLst/>
          </a:prstGeom>
        </p:spPr>
      </p:pic>
      <p:sp>
        <p:nvSpPr>
          <p:cNvPr id="22" name="矩形 21"/>
          <p:cNvSpPr/>
          <p:nvPr/>
        </p:nvSpPr>
        <p:spPr>
          <a:xfrm flipH="1">
            <a:off x="5828619" y="1992027"/>
            <a:ext cx="2624771" cy="492414"/>
          </a:xfrm>
          <a:prstGeom prst="rect">
            <a:avLst/>
          </a:prstGeom>
          <a:effectLst/>
        </p:spPr>
        <p:txBody>
          <a:bodyPr wrap="square" lIns="121893" tIns="60946" rIns="121893" bIns="60946">
            <a:spAutoFit/>
          </a:bodyPr>
          <a:lstStyle/>
          <a:p>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3" name="矩形 22"/>
          <p:cNvSpPr/>
          <p:nvPr/>
        </p:nvSpPr>
        <p:spPr>
          <a:xfrm>
            <a:off x="5838985" y="1746449"/>
            <a:ext cx="2338167"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tx1">
                    <a:lumMod val="75000"/>
                    <a:lumOff val="25000"/>
                  </a:schemeClr>
                </a:solidFill>
                <a:latin typeface="微软雅黑" pitchFamily="34" charset="-122"/>
                <a:ea typeface="微软雅黑" pitchFamily="34" charset="-122"/>
              </a:rPr>
              <a:t>这里填写小标题</a:t>
            </a:r>
            <a:endParaRPr lang="en-US" altLang="zh-CN" sz="1600" b="1" dirty="0">
              <a:solidFill>
                <a:schemeClr val="tx1">
                  <a:lumMod val="75000"/>
                  <a:lumOff val="25000"/>
                </a:schemeClr>
              </a:solidFill>
              <a:latin typeface="微软雅黑" pitchFamily="34" charset="-122"/>
              <a:ea typeface="微软雅黑" pitchFamily="34" charset="-122"/>
            </a:endParaRPr>
          </a:p>
        </p:txBody>
      </p:sp>
      <p:sp>
        <p:nvSpPr>
          <p:cNvPr id="24" name="矩形 23"/>
          <p:cNvSpPr/>
          <p:nvPr/>
        </p:nvSpPr>
        <p:spPr>
          <a:xfrm flipH="1">
            <a:off x="6436002" y="2999767"/>
            <a:ext cx="2624771" cy="492414"/>
          </a:xfrm>
          <a:prstGeom prst="rect">
            <a:avLst/>
          </a:prstGeom>
          <a:effectLst/>
        </p:spPr>
        <p:txBody>
          <a:bodyPr wrap="square" lIns="121893" tIns="60946" rIns="121893" bIns="60946">
            <a:spAutoFit/>
          </a:bodyPr>
          <a:lstStyle/>
          <a:p>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5" name="矩形 24"/>
          <p:cNvSpPr/>
          <p:nvPr/>
        </p:nvSpPr>
        <p:spPr>
          <a:xfrm>
            <a:off x="6446368" y="2754189"/>
            <a:ext cx="2338167"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tx1">
                    <a:lumMod val="75000"/>
                    <a:lumOff val="25000"/>
                  </a:schemeClr>
                </a:solidFill>
                <a:latin typeface="微软雅黑" pitchFamily="34" charset="-122"/>
                <a:ea typeface="微软雅黑" pitchFamily="34" charset="-122"/>
              </a:rPr>
              <a:t>这里填写小标题</a:t>
            </a:r>
            <a:endParaRPr lang="en-US" altLang="zh-CN" sz="1600" b="1" dirty="0">
              <a:solidFill>
                <a:schemeClr val="tx1">
                  <a:lumMod val="75000"/>
                  <a:lumOff val="25000"/>
                </a:schemeClr>
              </a:solidFill>
              <a:latin typeface="微软雅黑" pitchFamily="34" charset="-122"/>
              <a:ea typeface="微软雅黑" pitchFamily="34" charset="-122"/>
            </a:endParaRPr>
          </a:p>
        </p:txBody>
      </p:sp>
      <p:sp>
        <p:nvSpPr>
          <p:cNvPr id="26" name="矩形 25"/>
          <p:cNvSpPr/>
          <p:nvPr/>
        </p:nvSpPr>
        <p:spPr>
          <a:xfrm flipH="1">
            <a:off x="5864456" y="4090386"/>
            <a:ext cx="2624771" cy="492414"/>
          </a:xfrm>
          <a:prstGeom prst="rect">
            <a:avLst/>
          </a:prstGeom>
          <a:effectLst/>
        </p:spPr>
        <p:txBody>
          <a:bodyPr wrap="square" lIns="121893" tIns="60946" rIns="121893" bIns="60946">
            <a:spAutoFit/>
          </a:bodyPr>
          <a:lstStyle/>
          <a:p>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7" name="矩形 26"/>
          <p:cNvSpPr/>
          <p:nvPr/>
        </p:nvSpPr>
        <p:spPr>
          <a:xfrm>
            <a:off x="5874822" y="3844808"/>
            <a:ext cx="2338167"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tx1">
                    <a:lumMod val="75000"/>
                    <a:lumOff val="25000"/>
                  </a:schemeClr>
                </a:solidFill>
                <a:latin typeface="微软雅黑" pitchFamily="34" charset="-122"/>
                <a:ea typeface="微软雅黑" pitchFamily="34" charset="-122"/>
              </a:rPr>
              <a:t>这里填写小标题</a:t>
            </a:r>
            <a:endParaRPr lang="en-US" altLang="zh-CN" sz="1600" b="1" dirty="0">
              <a:solidFill>
                <a:schemeClr val="tx1">
                  <a:lumMod val="75000"/>
                  <a:lumOff val="25000"/>
                </a:schemeClr>
              </a:solidFill>
              <a:latin typeface="微软雅黑" pitchFamily="34" charset="-122"/>
              <a:ea typeface="微软雅黑" pitchFamily="34" charset="-122"/>
            </a:endParaRPr>
          </a:p>
        </p:txBody>
      </p:sp>
      <p:sp>
        <p:nvSpPr>
          <p:cNvPr id="28" name="矩形 27"/>
          <p:cNvSpPr/>
          <p:nvPr/>
        </p:nvSpPr>
        <p:spPr>
          <a:xfrm flipH="1">
            <a:off x="455750" y="4154953"/>
            <a:ext cx="2624771" cy="492414"/>
          </a:xfrm>
          <a:prstGeom prst="rect">
            <a:avLst/>
          </a:prstGeom>
          <a:effectLst/>
        </p:spPr>
        <p:txBody>
          <a:bodyPr wrap="square" lIns="121893" tIns="60946" rIns="121893" bIns="60946">
            <a:spAutoFit/>
          </a:bodyPr>
          <a:lstStyle/>
          <a:p>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9" name="矩形 28"/>
          <p:cNvSpPr/>
          <p:nvPr/>
        </p:nvSpPr>
        <p:spPr>
          <a:xfrm>
            <a:off x="1330213" y="3874916"/>
            <a:ext cx="1690094"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tx1">
                    <a:lumMod val="75000"/>
                    <a:lumOff val="25000"/>
                  </a:schemeClr>
                </a:solidFill>
                <a:latin typeface="微软雅黑" pitchFamily="34" charset="-122"/>
                <a:ea typeface="微软雅黑" pitchFamily="34" charset="-122"/>
              </a:rPr>
              <a:t>这里填写小标题</a:t>
            </a:r>
            <a:endParaRPr lang="en-US" altLang="zh-CN" sz="1600" b="1" dirty="0">
              <a:solidFill>
                <a:schemeClr val="tx1">
                  <a:lumMod val="75000"/>
                  <a:lumOff val="25000"/>
                </a:schemeClr>
              </a:solidFill>
              <a:latin typeface="微软雅黑" pitchFamily="34" charset="-122"/>
              <a:ea typeface="微软雅黑" pitchFamily="34" charset="-122"/>
            </a:endParaRPr>
          </a:p>
        </p:txBody>
      </p:sp>
      <p:sp>
        <p:nvSpPr>
          <p:cNvPr id="30" name="矩形 29"/>
          <p:cNvSpPr/>
          <p:nvPr/>
        </p:nvSpPr>
        <p:spPr>
          <a:xfrm flipH="1">
            <a:off x="179512" y="3044523"/>
            <a:ext cx="2624771" cy="492414"/>
          </a:xfrm>
          <a:prstGeom prst="rect">
            <a:avLst/>
          </a:prstGeom>
          <a:effectLst/>
        </p:spPr>
        <p:txBody>
          <a:bodyPr wrap="square" lIns="121893" tIns="60946" rIns="121893" bIns="60946">
            <a:spAutoFit/>
          </a:bodyPr>
          <a:lstStyle/>
          <a:p>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31" name="矩形 30"/>
          <p:cNvSpPr/>
          <p:nvPr/>
        </p:nvSpPr>
        <p:spPr>
          <a:xfrm>
            <a:off x="1053975" y="2764486"/>
            <a:ext cx="1690094"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tx1">
                    <a:lumMod val="75000"/>
                    <a:lumOff val="25000"/>
                  </a:schemeClr>
                </a:solidFill>
                <a:latin typeface="微软雅黑" pitchFamily="34" charset="-122"/>
                <a:ea typeface="微软雅黑" pitchFamily="34" charset="-122"/>
              </a:rPr>
              <a:t>这里填写小标题</a:t>
            </a:r>
            <a:endParaRPr lang="en-US" altLang="zh-CN" sz="1600" b="1" dirty="0">
              <a:solidFill>
                <a:schemeClr val="tx1">
                  <a:lumMod val="75000"/>
                  <a:lumOff val="25000"/>
                </a:schemeClr>
              </a:solidFill>
              <a:latin typeface="微软雅黑" pitchFamily="34" charset="-122"/>
              <a:ea typeface="微软雅黑" pitchFamily="34" charset="-122"/>
            </a:endParaRPr>
          </a:p>
        </p:txBody>
      </p:sp>
      <p:sp>
        <p:nvSpPr>
          <p:cNvPr id="32" name="矩形 31"/>
          <p:cNvSpPr/>
          <p:nvPr/>
        </p:nvSpPr>
        <p:spPr>
          <a:xfrm flipH="1">
            <a:off x="554863" y="2026486"/>
            <a:ext cx="2624771" cy="492414"/>
          </a:xfrm>
          <a:prstGeom prst="rect">
            <a:avLst/>
          </a:prstGeom>
          <a:effectLst/>
        </p:spPr>
        <p:txBody>
          <a:bodyPr wrap="square" lIns="121893" tIns="60946" rIns="121893" bIns="60946">
            <a:spAutoFit/>
          </a:bodyPr>
          <a:lstStyle/>
          <a:p>
            <a:r>
              <a:rPr lang="zh-CN" altLang="en-US" sz="1200" dirty="0">
                <a:solidFill>
                  <a:schemeClr val="tx1">
                    <a:lumMod val="75000"/>
                    <a:lumOff val="25000"/>
                  </a:schemeClr>
                </a:solidFill>
              </a:rPr>
              <a:t>这里输入简单的文字概述这里输入简单文字概述简单的文字概述</a:t>
            </a:r>
            <a:r>
              <a:rPr lang="zh-CN" altLang="en-US" sz="1200" dirty="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33" name="矩形 32"/>
          <p:cNvSpPr/>
          <p:nvPr/>
        </p:nvSpPr>
        <p:spPr>
          <a:xfrm>
            <a:off x="1429326" y="1746449"/>
            <a:ext cx="1690094" cy="328267"/>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1600" b="1" dirty="0">
                <a:solidFill>
                  <a:schemeClr val="tx1">
                    <a:lumMod val="75000"/>
                    <a:lumOff val="25000"/>
                  </a:schemeClr>
                </a:solidFill>
                <a:latin typeface="微软雅黑" pitchFamily="34" charset="-122"/>
                <a:ea typeface="微软雅黑" pitchFamily="34" charset="-122"/>
              </a:rPr>
              <a:t>这里填写小标题</a:t>
            </a:r>
            <a:endParaRPr lang="en-US" altLang="zh-CN" sz="16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2184489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par>
                          <p:cTn id="57" fill="hold">
                            <p:stCondLst>
                              <p:cond delay="3500"/>
                            </p:stCondLst>
                            <p:childTnLst>
                              <p:par>
                                <p:cTn id="58" presetID="10"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350"/>
                                        <p:tgtEl>
                                          <p:spTgt spid="23"/>
                                        </p:tgtEl>
                                      </p:cBhvr>
                                    </p:animEffect>
                                  </p:childTnLst>
                                </p:cTn>
                              </p:par>
                              <p:par>
                                <p:cTn id="61" presetID="26" presetClass="emph" presetSubtype="0" fill="hold" grpId="1" nodeType="withEffect">
                                  <p:stCondLst>
                                    <p:cond delay="0"/>
                                  </p:stCondLst>
                                  <p:childTnLst>
                                    <p:animEffect transition="out" filter="fade">
                                      <p:cBhvr>
                                        <p:cTn id="62" dur="400" tmFilter="0, 0; .2, .5; .8, .5; 1, 0"/>
                                        <p:tgtEl>
                                          <p:spTgt spid="23"/>
                                        </p:tgtEl>
                                      </p:cBhvr>
                                    </p:animEffect>
                                    <p:animScale>
                                      <p:cBhvr>
                                        <p:cTn id="63" dur="200" autoRev="1" fill="hold"/>
                                        <p:tgtEl>
                                          <p:spTgt spid="23"/>
                                        </p:tgtEl>
                                      </p:cBhvr>
                                      <p:by x="105000" y="105000"/>
                                    </p:animScale>
                                  </p:childTnLst>
                                </p:cTn>
                              </p:par>
                            </p:childTnLst>
                          </p:cTn>
                        </p:par>
                        <p:par>
                          <p:cTn id="64" fill="hold">
                            <p:stCondLst>
                              <p:cond delay="3900"/>
                            </p:stCondLst>
                            <p:childTnLst>
                              <p:par>
                                <p:cTn id="65" presetID="10" presetClass="entr" presetSubtype="0"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par>
                          <p:cTn id="68" fill="hold">
                            <p:stCondLst>
                              <p:cond delay="4400"/>
                            </p:stCondLst>
                            <p:childTnLst>
                              <p:par>
                                <p:cTn id="69" presetID="10" presetClass="entr" presetSubtype="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350"/>
                                        <p:tgtEl>
                                          <p:spTgt spid="25"/>
                                        </p:tgtEl>
                                      </p:cBhvr>
                                    </p:animEffect>
                                  </p:childTnLst>
                                </p:cTn>
                              </p:par>
                              <p:par>
                                <p:cTn id="72" presetID="26" presetClass="emph" presetSubtype="0" fill="hold" grpId="1" nodeType="withEffect">
                                  <p:stCondLst>
                                    <p:cond delay="0"/>
                                  </p:stCondLst>
                                  <p:childTnLst>
                                    <p:animEffect transition="out" filter="fade">
                                      <p:cBhvr>
                                        <p:cTn id="73" dur="400" tmFilter="0, 0; .2, .5; .8, .5; 1, 0"/>
                                        <p:tgtEl>
                                          <p:spTgt spid="25"/>
                                        </p:tgtEl>
                                      </p:cBhvr>
                                    </p:animEffect>
                                    <p:animScale>
                                      <p:cBhvr>
                                        <p:cTn id="74" dur="200" autoRev="1" fill="hold"/>
                                        <p:tgtEl>
                                          <p:spTgt spid="25"/>
                                        </p:tgtEl>
                                      </p:cBhvr>
                                      <p:by x="105000" y="105000"/>
                                    </p:animScale>
                                  </p:childTnLst>
                                </p:cTn>
                              </p:par>
                            </p:childTnLst>
                          </p:cTn>
                        </p:par>
                        <p:par>
                          <p:cTn id="75" fill="hold">
                            <p:stCondLst>
                              <p:cond delay="48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5300"/>
                            </p:stCondLst>
                            <p:childTnLst>
                              <p:par>
                                <p:cTn id="80" presetID="10" presetClass="entr" presetSubtype="0"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350"/>
                                        <p:tgtEl>
                                          <p:spTgt spid="27"/>
                                        </p:tgtEl>
                                      </p:cBhvr>
                                    </p:animEffect>
                                  </p:childTnLst>
                                </p:cTn>
                              </p:par>
                              <p:par>
                                <p:cTn id="83" presetID="26" presetClass="emph" presetSubtype="0" fill="hold" grpId="1" nodeType="withEffect">
                                  <p:stCondLst>
                                    <p:cond delay="0"/>
                                  </p:stCondLst>
                                  <p:childTnLst>
                                    <p:animEffect transition="out" filter="fade">
                                      <p:cBhvr>
                                        <p:cTn id="84" dur="400" tmFilter="0, 0; .2, .5; .8, .5; 1, 0"/>
                                        <p:tgtEl>
                                          <p:spTgt spid="27"/>
                                        </p:tgtEl>
                                      </p:cBhvr>
                                    </p:animEffect>
                                    <p:animScale>
                                      <p:cBhvr>
                                        <p:cTn id="85" dur="200" autoRev="1" fill="hold"/>
                                        <p:tgtEl>
                                          <p:spTgt spid="27"/>
                                        </p:tgtEl>
                                      </p:cBhvr>
                                      <p:by x="105000" y="105000"/>
                                    </p:animScale>
                                  </p:childTnLst>
                                </p:cTn>
                              </p:par>
                            </p:childTnLst>
                          </p:cTn>
                        </p:par>
                        <p:par>
                          <p:cTn id="86" fill="hold">
                            <p:stCondLst>
                              <p:cond delay="5700"/>
                            </p:stCondLst>
                            <p:childTnLst>
                              <p:par>
                                <p:cTn id="87" presetID="10" presetClass="entr" presetSubtype="0"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childTnLst>
                          </p:cTn>
                        </p:par>
                        <p:par>
                          <p:cTn id="90" fill="hold">
                            <p:stCondLst>
                              <p:cond delay="6200"/>
                            </p:stCondLst>
                            <p:childTnLst>
                              <p:par>
                                <p:cTn id="91" presetID="10" presetClass="entr" presetSubtype="0"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350"/>
                                        <p:tgtEl>
                                          <p:spTgt spid="29"/>
                                        </p:tgtEl>
                                      </p:cBhvr>
                                    </p:animEffect>
                                  </p:childTnLst>
                                </p:cTn>
                              </p:par>
                              <p:par>
                                <p:cTn id="94" presetID="26" presetClass="emph" presetSubtype="0" fill="hold" grpId="1" nodeType="withEffect">
                                  <p:stCondLst>
                                    <p:cond delay="0"/>
                                  </p:stCondLst>
                                  <p:childTnLst>
                                    <p:animEffect transition="out" filter="fade">
                                      <p:cBhvr>
                                        <p:cTn id="95" dur="400" tmFilter="0, 0; .2, .5; .8, .5; 1, 0"/>
                                        <p:tgtEl>
                                          <p:spTgt spid="29"/>
                                        </p:tgtEl>
                                      </p:cBhvr>
                                    </p:animEffect>
                                    <p:animScale>
                                      <p:cBhvr>
                                        <p:cTn id="96" dur="200" autoRev="1" fill="hold"/>
                                        <p:tgtEl>
                                          <p:spTgt spid="29"/>
                                        </p:tgtEl>
                                      </p:cBhvr>
                                      <p:by x="105000" y="105000"/>
                                    </p:animScale>
                                  </p:childTnLst>
                                </p:cTn>
                              </p:par>
                            </p:childTnLst>
                          </p:cTn>
                        </p:par>
                        <p:par>
                          <p:cTn id="97" fill="hold">
                            <p:stCondLst>
                              <p:cond delay="6600"/>
                            </p:stCondLst>
                            <p:childTnLst>
                              <p:par>
                                <p:cTn id="98" presetID="10" presetClass="entr" presetSubtype="0" fill="hold" grpId="0" nodeType="after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childTnLst>
                          </p:cTn>
                        </p:par>
                        <p:par>
                          <p:cTn id="101" fill="hold">
                            <p:stCondLst>
                              <p:cond delay="7100"/>
                            </p:stCondLst>
                            <p:childTnLst>
                              <p:par>
                                <p:cTn id="102" presetID="10" presetClass="entr" presetSubtype="0" fill="hold" grpId="0" nodeType="after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350"/>
                                        <p:tgtEl>
                                          <p:spTgt spid="31"/>
                                        </p:tgtEl>
                                      </p:cBhvr>
                                    </p:animEffect>
                                  </p:childTnLst>
                                </p:cTn>
                              </p:par>
                              <p:par>
                                <p:cTn id="105" presetID="26" presetClass="emph" presetSubtype="0" fill="hold" grpId="1" nodeType="withEffect">
                                  <p:stCondLst>
                                    <p:cond delay="0"/>
                                  </p:stCondLst>
                                  <p:childTnLst>
                                    <p:animEffect transition="out" filter="fade">
                                      <p:cBhvr>
                                        <p:cTn id="106" dur="400" tmFilter="0, 0; .2, .5; .8, .5; 1, 0"/>
                                        <p:tgtEl>
                                          <p:spTgt spid="31"/>
                                        </p:tgtEl>
                                      </p:cBhvr>
                                    </p:animEffect>
                                    <p:animScale>
                                      <p:cBhvr>
                                        <p:cTn id="107" dur="200" autoRev="1" fill="hold"/>
                                        <p:tgtEl>
                                          <p:spTgt spid="31"/>
                                        </p:tgtEl>
                                      </p:cBhvr>
                                      <p:by x="105000" y="105000"/>
                                    </p:animScale>
                                  </p:childTnLst>
                                </p:cTn>
                              </p:par>
                            </p:childTnLst>
                          </p:cTn>
                        </p:par>
                        <p:par>
                          <p:cTn id="108" fill="hold">
                            <p:stCondLst>
                              <p:cond delay="7500"/>
                            </p:stCondLst>
                            <p:childTnLst>
                              <p:par>
                                <p:cTn id="109" presetID="10" presetClass="entr" presetSubtype="0" fill="hold" grpId="0" nodeType="after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par>
                          <p:cTn id="112" fill="hold">
                            <p:stCondLst>
                              <p:cond delay="8000"/>
                            </p:stCondLst>
                            <p:childTnLst>
                              <p:par>
                                <p:cTn id="113" presetID="10" presetClass="entr" presetSubtype="0" fill="hold" grpId="0" nodeType="after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350"/>
                                        <p:tgtEl>
                                          <p:spTgt spid="33"/>
                                        </p:tgtEl>
                                      </p:cBhvr>
                                    </p:animEffect>
                                  </p:childTnLst>
                                </p:cTn>
                              </p:par>
                              <p:par>
                                <p:cTn id="116" presetID="26" presetClass="emph" presetSubtype="0" fill="hold" grpId="1" nodeType="withEffect">
                                  <p:stCondLst>
                                    <p:cond delay="0"/>
                                  </p:stCondLst>
                                  <p:childTnLst>
                                    <p:animEffect transition="out" filter="fade">
                                      <p:cBhvr>
                                        <p:cTn id="117" dur="400" tmFilter="0, 0; .2, .5; .8, .5; 1, 0"/>
                                        <p:tgtEl>
                                          <p:spTgt spid="33"/>
                                        </p:tgtEl>
                                      </p:cBhvr>
                                    </p:animEffect>
                                    <p:animScale>
                                      <p:cBhvr>
                                        <p:cTn id="118" dur="200" autoRev="1" fill="hold"/>
                                        <p:tgtEl>
                                          <p:spTgt spid="33"/>
                                        </p:tgtEl>
                                      </p:cBhvr>
                                      <p:by x="105000" y="105000"/>
                                    </p:animScale>
                                  </p:childTnLst>
                                </p:cTn>
                              </p:par>
                            </p:childTnLst>
                          </p:cTn>
                        </p:par>
                        <p:par>
                          <p:cTn id="119" fill="hold">
                            <p:stCondLst>
                              <p:cond delay="8400"/>
                            </p:stCondLst>
                            <p:childTnLst>
                              <p:par>
                                <p:cTn id="120" presetID="10" presetClass="entr" presetSubtype="0"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4" grpId="0" animBg="1"/>
      <p:bldP spid="16" grpId="0" animBg="1"/>
      <p:bldP spid="18" grpId="0" animBg="1"/>
      <p:bldP spid="20" grpId="0" animBg="1"/>
      <p:bldP spid="22" grpId="0"/>
      <p:bldP spid="23" grpId="0"/>
      <p:bldP spid="23" grpId="1"/>
      <p:bldP spid="24" grpId="0"/>
      <p:bldP spid="25" grpId="0"/>
      <p:bldP spid="25" grpId="1"/>
      <p:bldP spid="26" grpId="0"/>
      <p:bldP spid="27" grpId="0"/>
      <p:bldP spid="27" grpId="1"/>
      <p:bldP spid="28" grpId="0"/>
      <p:bldP spid="29" grpId="0"/>
      <p:bldP spid="29" grpId="1"/>
      <p:bldP spid="30" grpId="0"/>
      <p:bldP spid="31" grpId="0"/>
      <p:bldP spid="31" grpId="1"/>
      <p:bldP spid="32" grpId="0"/>
      <p:bldP spid="33" grpId="0"/>
      <p:bldP spid="33"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3392914"/>
            <a:ext cx="9144000" cy="23220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6603" t="7854" r="6936" b="39363"/>
          <a:stretch/>
        </p:blipFill>
        <p:spPr>
          <a:xfrm>
            <a:off x="0" y="43483"/>
            <a:ext cx="9144000" cy="3349431"/>
          </a:xfrm>
          <a:prstGeom prst="rect">
            <a:avLst/>
          </a:prstGeom>
        </p:spPr>
      </p:pic>
      <p:sp>
        <p:nvSpPr>
          <p:cNvPr id="5" name="TextBox 4"/>
          <p:cNvSpPr txBox="1"/>
          <p:nvPr/>
        </p:nvSpPr>
        <p:spPr>
          <a:xfrm>
            <a:off x="1133897" y="3732339"/>
            <a:ext cx="6984776"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THANK YOU FOR TIME</a:t>
            </a:r>
            <a:endParaRPr lang="zh-CN" altLang="en-US" sz="3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endParaRPr>
          </a:p>
        </p:txBody>
      </p:sp>
      <p:cxnSp>
        <p:nvCxnSpPr>
          <p:cNvPr id="6" name="直接连接符 5"/>
          <p:cNvCxnSpPr/>
          <p:nvPr/>
        </p:nvCxnSpPr>
        <p:spPr>
          <a:xfrm>
            <a:off x="2001169" y="4648408"/>
            <a:ext cx="51631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710239" y="5008448"/>
            <a:ext cx="3877985" cy="369332"/>
          </a:xfrm>
          <a:prstGeom prst="rect">
            <a:avLst/>
          </a:prstGeom>
          <a:effectLst/>
        </p:spPr>
        <p:txBody>
          <a:bodyPr wrap="non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上海我图网某某某某某某某某分公司</a:t>
            </a:r>
          </a:p>
        </p:txBody>
      </p:sp>
      <p:sp>
        <p:nvSpPr>
          <p:cNvPr id="12" name="圆角矩形 11"/>
          <p:cNvSpPr/>
          <p:nvPr/>
        </p:nvSpPr>
        <p:spPr>
          <a:xfrm>
            <a:off x="3491880" y="4468388"/>
            <a:ext cx="2232248"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527821" y="4459096"/>
            <a:ext cx="2196307"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汇报人：</a:t>
            </a:r>
            <a:r>
              <a:rPr lang="en-US" altLang="zh-CN" b="1" dirty="0">
                <a:solidFill>
                  <a:srgbClr val="0070C0"/>
                </a:solidFill>
                <a:latin typeface="微软雅黑" panose="020B0503020204020204" pitchFamily="34" charset="-122"/>
                <a:ea typeface="微软雅黑" panose="020B0503020204020204" pitchFamily="34" charset="-122"/>
              </a:rPr>
              <a:t>DZH0205</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465925" y="337220"/>
            <a:ext cx="1534394" cy="861774"/>
          </a:xfrm>
          <a:prstGeom prst="rect">
            <a:avLst/>
          </a:prstGeom>
          <a:noFill/>
        </p:spPr>
        <p:txBody>
          <a:bodyPr wrap="none" rtlCol="0">
            <a:spAutoFit/>
          </a:bodyPr>
          <a:lstStyle/>
          <a:p>
            <a:pPr algn="ctr"/>
            <a:r>
              <a:rPr lang="en-US" altLang="zh-CN" sz="3600" b="1" dirty="0">
                <a:solidFill>
                  <a:srgbClr val="0070C0"/>
                </a:solidFill>
                <a:latin typeface="微软雅黑" panose="020B0503020204020204" pitchFamily="34" charset="-122"/>
                <a:ea typeface="微软雅黑" panose="020B0503020204020204" pitchFamily="34" charset="-122"/>
              </a:rPr>
              <a:t>LOGO</a:t>
            </a:r>
          </a:p>
          <a:p>
            <a:pPr algn="ctr"/>
            <a:r>
              <a:rPr lang="en-US" altLang="zh-CN" sz="1400" b="1" dirty="0">
                <a:solidFill>
                  <a:srgbClr val="0070C0"/>
                </a:solidFill>
              </a:rPr>
              <a:t>COMPANY LOGO</a:t>
            </a:r>
            <a:endParaRPr lang="zh-CN" altLang="en-US" sz="1400" b="1" dirty="0">
              <a:solidFill>
                <a:srgbClr val="0070C0"/>
              </a:solidFill>
            </a:endParaRPr>
          </a:p>
        </p:txBody>
      </p:sp>
    </p:spTree>
    <p:extLst>
      <p:ext uri="{BB962C8B-B14F-4D97-AF65-F5344CB8AC3E}">
        <p14:creationId xmlns:p14="http://schemas.microsoft.com/office/powerpoint/2010/main" val="412074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by="(-#ppt_w*2)" calcmode="lin" valueType="num">
                                      <p:cBhvr rctx="PPT">
                                        <p:cTn id="12" dur="500" autoRev="1" fill="hold">
                                          <p:stCondLst>
                                            <p:cond delay="0"/>
                                          </p:stCondLst>
                                        </p:cTn>
                                        <p:tgtEl>
                                          <p:spTgt spid="5"/>
                                        </p:tgtEl>
                                        <p:attrNameLst>
                                          <p:attrName>ppt_w</p:attrName>
                                        </p:attrNameLst>
                                      </p:cBhvr>
                                    </p:anim>
                                    <p:anim by="(#ppt_w*0.50)" calcmode="lin" valueType="num">
                                      <p:cBhvr>
                                        <p:cTn id="13" dur="500" decel="50000" autoRev="1" fill="hold">
                                          <p:stCondLst>
                                            <p:cond delay="0"/>
                                          </p:stCondLst>
                                        </p:cTn>
                                        <p:tgtEl>
                                          <p:spTgt spid="5"/>
                                        </p:tgtEl>
                                        <p:attrNameLst>
                                          <p:attrName>ppt_x</p:attrName>
                                        </p:attrNameLst>
                                      </p:cBhvr>
                                    </p:anim>
                                    <p:anim from="(-#ppt_h/2)" to="(#ppt_y)" calcmode="lin" valueType="num">
                                      <p:cBhvr>
                                        <p:cTn id="14" dur="1000" fill="hold">
                                          <p:stCondLst>
                                            <p:cond delay="0"/>
                                          </p:stCondLst>
                                        </p:cTn>
                                        <p:tgtEl>
                                          <p:spTgt spid="5"/>
                                        </p:tgtEl>
                                        <p:attrNameLst>
                                          <p:attrName>ppt_y</p:attrName>
                                        </p:attrNameLst>
                                      </p:cBhvr>
                                    </p:anim>
                                    <p:animRot by="21600000">
                                      <p:cBhvr>
                                        <p:cTn id="15" dur="1000" fill="hold">
                                          <p:stCondLst>
                                            <p:cond delay="0"/>
                                          </p:stCondLst>
                                        </p:cTn>
                                        <p:tgtEl>
                                          <p:spTgt spid="5"/>
                                        </p:tgtEl>
                                        <p:attrNameLst>
                                          <p:attrName>r</p:attrName>
                                        </p:attrNameLst>
                                      </p:cBhvr>
                                    </p:animRot>
                                  </p:childTnLst>
                                </p:cTn>
                              </p:par>
                            </p:childTnLst>
                          </p:cTn>
                        </p:par>
                        <p:par>
                          <p:cTn id="16" fill="hold">
                            <p:stCondLst>
                              <p:cond delay="2900"/>
                            </p:stCondLst>
                            <p:childTnLst>
                              <p:par>
                                <p:cTn id="17" presetID="16" presetClass="entr" presetSubtype="37"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outVertical)">
                                      <p:cBhvr>
                                        <p:cTn id="19" dur="500"/>
                                        <p:tgtEl>
                                          <p:spTgt spid="6"/>
                                        </p:tgtEl>
                                      </p:cBhvr>
                                    </p:animEffect>
                                  </p:childTnLst>
                                </p:cTn>
                              </p:par>
                            </p:childTnLst>
                          </p:cTn>
                        </p:par>
                        <p:par>
                          <p:cTn id="20" fill="hold">
                            <p:stCondLst>
                              <p:cond delay="3400"/>
                            </p:stCondLst>
                            <p:childTnLst>
                              <p:par>
                                <p:cTn id="21" presetID="16" presetClass="entr" presetSubtype="2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par>
                          <p:cTn id="24" fill="hold">
                            <p:stCondLst>
                              <p:cond delay="39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440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animBg="1"/>
      <p:bldP spid="1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627"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背景</a:t>
            </a:r>
          </a:p>
        </p:txBody>
      </p:sp>
      <p:cxnSp>
        <p:nvCxnSpPr>
          <p:cNvPr id="16" name="直接连接符 15"/>
          <p:cNvCxnSpPr/>
          <p:nvPr/>
        </p:nvCxnSpPr>
        <p:spPr>
          <a:xfrm>
            <a:off x="4644008" y="1273324"/>
            <a:ext cx="0" cy="39604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220166" y="2649682"/>
            <a:ext cx="847684" cy="847684"/>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840165" y="1273324"/>
            <a:ext cx="3240359" cy="3605154"/>
          </a:xfrm>
          <a:prstGeom prst="rect">
            <a:avLst/>
          </a:prstGeom>
          <a:noFill/>
        </p:spPr>
        <p:txBody>
          <a:bodyPr wrap="square" rtlCol="0">
            <a:spAutoFit/>
          </a:bodyPr>
          <a:lstStyle/>
          <a:p>
            <a:pPr>
              <a:lnSpc>
                <a:spcPct val="150000"/>
              </a:lnSpc>
            </a:pPr>
            <a:r>
              <a:rPr lang="en-US" altLang="zh-CN" sz="1200" dirty="0">
                <a:solidFill>
                  <a:schemeClr val="tx1">
                    <a:lumMod val="65000"/>
                    <a:lumOff val="35000"/>
                  </a:schemeClr>
                </a:solidFill>
              </a:rPr>
              <a:t>         </a:t>
            </a:r>
            <a:r>
              <a:rPr lang="zh-CN" altLang="en-US" sz="1400" dirty="0">
                <a:solidFill>
                  <a:schemeClr val="tx1">
                    <a:lumMod val="65000"/>
                    <a:lumOff val="35000"/>
                  </a:schemeClr>
                </a:solidFill>
              </a:rPr>
              <a:t>城市生态学，城市经济学，城市地理学，城市规划与建筑学，城市政治学和城市社会学等多种学科为城市系统研究带来了独特的视角。</a:t>
            </a:r>
            <a:endParaRPr lang="en-US" altLang="zh-CN" sz="1400" dirty="0">
              <a:solidFill>
                <a:schemeClr val="tx1">
                  <a:lumMod val="65000"/>
                  <a:lumOff val="35000"/>
                </a:schemeClr>
              </a:solidFill>
            </a:endParaRPr>
          </a:p>
          <a:p>
            <a:pPr>
              <a:lnSpc>
                <a:spcPct val="150000"/>
              </a:lnSpc>
            </a:pPr>
            <a:r>
              <a:rPr lang="en-US" altLang="zh-CN" sz="1400" dirty="0">
                <a:solidFill>
                  <a:schemeClr val="tx1">
                    <a:lumMod val="65000"/>
                    <a:lumOff val="35000"/>
                  </a:schemeClr>
                </a:solidFill>
              </a:rPr>
              <a:t>         </a:t>
            </a:r>
            <a:r>
              <a:rPr lang="zh-CN" altLang="en-US" sz="1400" dirty="0">
                <a:solidFill>
                  <a:schemeClr val="tx1">
                    <a:lumMod val="65000"/>
                    <a:lumOff val="35000"/>
                  </a:schemeClr>
                </a:solidFill>
              </a:rPr>
              <a:t>在过去的几十年里，出现了融合自然科学和社会科学的新领域城市生态学，以研究城市系统并解决复杂问题。</a:t>
            </a:r>
            <a:endParaRPr lang="en-US" altLang="zh-CN" sz="1400" dirty="0">
              <a:solidFill>
                <a:schemeClr val="tx1">
                  <a:lumMod val="65000"/>
                  <a:lumOff val="35000"/>
                </a:schemeClr>
              </a:solidFill>
            </a:endParaRPr>
          </a:p>
          <a:p>
            <a:pPr>
              <a:lnSpc>
                <a:spcPct val="150000"/>
              </a:lnSpc>
            </a:pPr>
            <a:r>
              <a:rPr lang="zh-CN" altLang="en-US" sz="1400" dirty="0">
                <a:solidFill>
                  <a:schemeClr val="tx1">
                    <a:lumMod val="65000"/>
                    <a:lumOff val="35000"/>
                  </a:schemeClr>
                </a:solidFill>
              </a:rPr>
              <a:t>         之前的研究已经出现了使用模糊集来推导出新的城市化措施。通过以往的研究表明，模糊集在空间科学方面有很大的优势</a:t>
            </a:r>
            <a:r>
              <a:rPr lang="zh-CN" altLang="en-US" sz="1200" dirty="0">
                <a:solidFill>
                  <a:schemeClr val="tx1">
                    <a:lumMod val="65000"/>
                    <a:lumOff val="35000"/>
                  </a:schemeClr>
                </a:solidFill>
              </a:rPr>
              <a:t>。</a:t>
            </a:r>
          </a:p>
        </p:txBody>
      </p:sp>
      <p:sp>
        <p:nvSpPr>
          <p:cNvPr id="21" name="TextBox 20"/>
          <p:cNvSpPr txBox="1"/>
          <p:nvPr/>
        </p:nvSpPr>
        <p:spPr>
          <a:xfrm>
            <a:off x="5241947" y="1273324"/>
            <a:ext cx="3291107" cy="3610284"/>
          </a:xfrm>
          <a:prstGeom prst="rect">
            <a:avLst/>
          </a:prstGeom>
          <a:noFill/>
        </p:spPr>
        <p:txBody>
          <a:bodyPr wrap="square" rtlCol="0">
            <a:spAutoFit/>
          </a:bodyPr>
          <a:lstStyle/>
          <a:p>
            <a:pPr>
              <a:lnSpc>
                <a:spcPct val="150000"/>
              </a:lnSpc>
            </a:pPr>
            <a:r>
              <a:rPr lang="en-US" altLang="zh-CN" sz="1400" dirty="0">
                <a:solidFill>
                  <a:schemeClr val="tx1">
                    <a:lumMod val="65000"/>
                    <a:lumOff val="35000"/>
                  </a:schemeClr>
                </a:solidFill>
              </a:rPr>
              <a:t>21</a:t>
            </a:r>
            <a:r>
              <a:rPr lang="zh-CN" altLang="en-US" sz="1400" dirty="0">
                <a:solidFill>
                  <a:schemeClr val="tx1">
                    <a:lumMod val="65000"/>
                    <a:lumOff val="35000"/>
                  </a:schemeClr>
                </a:solidFill>
              </a:rPr>
              <a:t>世纪城市地区的测量，绘图和特征趋势：一，越来越需要整合人类和自然元素，以便更好地模拟和绘制人 </a:t>
            </a:r>
            <a:r>
              <a:rPr lang="en-US" altLang="zh-CN" sz="1400" dirty="0">
                <a:solidFill>
                  <a:schemeClr val="tx1">
                    <a:lumMod val="65000"/>
                    <a:lumOff val="35000"/>
                  </a:schemeClr>
                </a:solidFill>
              </a:rPr>
              <a:t>- </a:t>
            </a:r>
            <a:r>
              <a:rPr lang="zh-CN" altLang="en-US" sz="1400" dirty="0">
                <a:solidFill>
                  <a:schemeClr val="tx1">
                    <a:lumMod val="65000"/>
                    <a:lumOff val="35000"/>
                  </a:schemeClr>
                </a:solidFill>
              </a:rPr>
              <a:t>自然耦合城市系统。二，绘图需要一种数据驱动的方法，可以轻松地集成遥感，地理信息系统和其他空间数据，以便在各种空间尺度上轻松地绘制和表征城市区域。三，用户可以通过选择适合其研究目标和应用领域的不同输入的级别和组合来动态地定义城市类别，并产生不同的城市特征。</a:t>
            </a: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a:solidFill>
                  <a:schemeClr val="bg1"/>
                </a:solidFill>
              </a:rPr>
              <a:t>回款数：</a:t>
            </a:r>
            <a:r>
              <a:rPr lang="en-US" altLang="zh-CN" sz="1100" dirty="0">
                <a:solidFill>
                  <a:schemeClr val="bg1"/>
                </a:solidFill>
              </a:rPr>
              <a:t>640</a:t>
            </a:r>
            <a:r>
              <a:rPr lang="zh-CN" altLang="en-US" sz="1100" dirty="0">
                <a:solidFill>
                  <a:schemeClr val="bg1"/>
                </a:solidFill>
              </a:rPr>
              <a:t>万</a:t>
            </a:r>
          </a:p>
        </p:txBody>
      </p:sp>
    </p:spTree>
    <p:extLst>
      <p:ext uri="{BB962C8B-B14F-4D97-AF65-F5344CB8AC3E}">
        <p14:creationId xmlns:p14="http://schemas.microsoft.com/office/powerpoint/2010/main" val="900246737"/>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Horizontal)">
                                      <p:cBhvr>
                                        <p:cTn id="7" dur="500"/>
                                        <p:tgtEl>
                                          <p:spTgt spid="1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heel(1)">
                                      <p:cBhvr>
                                        <p:cTn id="11" dur="2000"/>
                                        <p:tgtEl>
                                          <p:spTgt spid="17"/>
                                        </p:tgtEl>
                                      </p:cBhvr>
                                    </p:animEffect>
                                  </p:childTnLst>
                                </p:cTn>
                              </p:par>
                            </p:childTnLst>
                          </p:cTn>
                        </p:par>
                        <p:par>
                          <p:cTn id="12" fill="hold">
                            <p:stCondLst>
                              <p:cond delay="2500"/>
                            </p:stCondLst>
                            <p:childTnLst>
                              <p:par>
                                <p:cTn id="13" presetID="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3000"/>
                            </p:stCondLst>
                            <p:childTnLst>
                              <p:par>
                                <p:cTn id="18" presetID="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par>
                          <p:cTn id="22" fill="hold">
                            <p:stCondLst>
                              <p:cond delay="3500"/>
                            </p:stCondLst>
                            <p:childTnLst>
                              <p:par>
                                <p:cTn id="23" presetID="22" presetClass="entr" presetSubtype="2"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1"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627"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背景</a:t>
            </a:r>
          </a:p>
        </p:txBody>
      </p:sp>
      <p:sp>
        <p:nvSpPr>
          <p:cNvPr id="7" name="TextBox 6"/>
          <p:cNvSpPr txBox="1"/>
          <p:nvPr/>
        </p:nvSpPr>
        <p:spPr>
          <a:xfrm>
            <a:off x="449542" y="926521"/>
            <a:ext cx="8226914" cy="3919599"/>
          </a:xfrm>
          <a:prstGeom prst="rect">
            <a:avLst/>
          </a:prstGeom>
          <a:noFill/>
        </p:spPr>
        <p:txBody>
          <a:bodyPr wrap="square" rtlCol="0">
            <a:spAutoFit/>
          </a:bodyPr>
          <a:lstStyle/>
          <a:p>
            <a:pPr>
              <a:lnSpc>
                <a:spcPct val="125000"/>
              </a:lnSpc>
            </a:pPr>
            <a:r>
              <a:rPr lang="zh-CN" altLang="en-US" dirty="0"/>
              <a:t>         </a:t>
            </a: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zh-CN" altLang="en-US" sz="1400" dirty="0">
              <a:solidFill>
                <a:schemeClr val="bg2">
                  <a:lumMod val="10000"/>
                </a:schemeClr>
              </a:solidFill>
              <a:latin typeface="Calibri"/>
              <a:ea typeface="微软雅黑"/>
            </a:endParaRPr>
          </a:p>
        </p:txBody>
      </p:sp>
      <p:pic>
        <p:nvPicPr>
          <p:cNvPr id="4" name="图片 3">
            <a:extLst>
              <a:ext uri="{FF2B5EF4-FFF2-40B4-BE49-F238E27FC236}">
                <a16:creationId xmlns:a16="http://schemas.microsoft.com/office/drawing/2014/main" id="{6BD2750E-8E4B-4767-BA13-A19DA903CB67}"/>
              </a:ext>
            </a:extLst>
          </p:cNvPr>
          <p:cNvPicPr>
            <a:picLocks noChangeAspect="1"/>
          </p:cNvPicPr>
          <p:nvPr/>
        </p:nvPicPr>
        <p:blipFill rotWithShape="1">
          <a:blip r:embed="rId3"/>
          <a:srcRect t="46619"/>
          <a:stretch/>
        </p:blipFill>
        <p:spPr>
          <a:xfrm>
            <a:off x="1512912" y="739169"/>
            <a:ext cx="6658133" cy="4480152"/>
          </a:xfrm>
          <a:prstGeom prst="rect">
            <a:avLst/>
          </a:prstGeom>
        </p:spPr>
      </p:pic>
    </p:spTree>
    <p:extLst>
      <p:ext uri="{BB962C8B-B14F-4D97-AF65-F5344CB8AC3E}">
        <p14:creationId xmlns:p14="http://schemas.microsoft.com/office/powerpoint/2010/main" val="11515099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84731" cy="400110"/>
          </a:xfrm>
          <a:prstGeom prst="rect">
            <a:avLst/>
          </a:prstGeom>
          <a:noFill/>
        </p:spPr>
        <p:txBody>
          <a:bodyPr wrap="none" rtlCol="0">
            <a:spAutoFit/>
          </a:bodyPr>
          <a:lstStyle/>
          <a:p>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P</a:t>
            </a:r>
            <a:r>
              <a:rPr lang="en-US" altLang="zh-CN" sz="4800" b="1" dirty="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02</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74094" y="3018332"/>
            <a:ext cx="2823772" cy="791499"/>
          </a:xfrm>
          <a:prstGeom prst="rect">
            <a:avLst/>
          </a:prstGeom>
          <a:noFill/>
        </p:spPr>
        <p:txBody>
          <a:bodyPr wrap="square" rtlCol="0">
            <a:spAutoFit/>
          </a:bodyPr>
          <a:lstStyle/>
          <a:p>
            <a:pPr algn="ctr">
              <a:lnSpc>
                <a:spcPct val="125000"/>
              </a:lnSpc>
            </a:pPr>
            <a:r>
              <a:rPr lang="zh-CN" altLang="en-US" sz="4000" b="1" dirty="0">
                <a:solidFill>
                  <a:srgbClr val="0070C0"/>
                </a:solidFill>
                <a:latin typeface="微软雅黑" pitchFamily="34" charset="-122"/>
                <a:ea typeface="微软雅黑" pitchFamily="34" charset="-122"/>
              </a:rPr>
              <a:t>意义</a:t>
            </a: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238757" y="2193198"/>
              <a:ext cx="1656184" cy="1616633"/>
            </a:xfrm>
            <a:prstGeom prst="rect">
              <a:avLst/>
            </a:prstGeom>
          </p:spPr>
        </p:pic>
      </p:grpSp>
    </p:spTree>
    <p:extLst>
      <p:ext uri="{BB962C8B-B14F-4D97-AF65-F5344CB8AC3E}">
        <p14:creationId xmlns:p14="http://schemas.microsoft.com/office/powerpoint/2010/main" val="10107839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84731" cy="400110"/>
          </a:xfrm>
          <a:prstGeom prst="rect">
            <a:avLst/>
          </a:prstGeom>
          <a:noFill/>
        </p:spPr>
        <p:txBody>
          <a:bodyPr wrap="none" rtlCol="0">
            <a:spAutoFit/>
          </a:bodyPr>
          <a:lstStyle/>
          <a:p>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P</a:t>
            </a:r>
            <a:r>
              <a:rPr lang="en-US" altLang="zh-CN" sz="4800" b="1" dirty="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a:solidFill>
                  <a:srgbClr val="0070C0"/>
                </a:solidFill>
                <a:latin typeface="微软雅黑" panose="020B0503020204020204" pitchFamily="34" charset="-122"/>
                <a:ea typeface="微软雅黑" panose="020B0503020204020204" pitchFamily="34" charset="-122"/>
              </a:rPr>
              <a:t>03</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74094" y="3018332"/>
            <a:ext cx="2823772" cy="791499"/>
          </a:xfrm>
          <a:prstGeom prst="rect">
            <a:avLst/>
          </a:prstGeom>
          <a:noFill/>
        </p:spPr>
        <p:txBody>
          <a:bodyPr wrap="square" rtlCol="0">
            <a:spAutoFit/>
          </a:bodyPr>
          <a:lstStyle/>
          <a:p>
            <a:pPr algn="ctr">
              <a:lnSpc>
                <a:spcPct val="125000"/>
              </a:lnSpc>
            </a:pPr>
            <a:r>
              <a:rPr lang="zh-CN" altLang="en-US" sz="4000" b="1" dirty="0">
                <a:solidFill>
                  <a:srgbClr val="0070C0"/>
                </a:solidFill>
                <a:latin typeface="微软雅黑" pitchFamily="34" charset="-122"/>
                <a:ea typeface="微软雅黑" pitchFamily="34" charset="-122"/>
              </a:rPr>
              <a:t>技术方法</a:t>
            </a: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238757" y="2193198"/>
              <a:ext cx="1656184" cy="1616633"/>
            </a:xfrm>
            <a:prstGeom prst="rect">
              <a:avLst/>
            </a:prstGeom>
          </p:spPr>
        </p:pic>
      </p:grpSp>
    </p:spTree>
    <p:extLst>
      <p:ext uri="{BB962C8B-B14F-4D97-AF65-F5344CB8AC3E}">
        <p14:creationId xmlns:p14="http://schemas.microsoft.com/office/powerpoint/2010/main" val="140549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技术方法</a:t>
            </a:r>
          </a:p>
        </p:txBody>
      </p:sp>
      <p:sp>
        <p:nvSpPr>
          <p:cNvPr id="7" name="TextBox 6"/>
          <p:cNvSpPr txBox="1"/>
          <p:nvPr/>
        </p:nvSpPr>
        <p:spPr>
          <a:xfrm>
            <a:off x="449542" y="926521"/>
            <a:ext cx="8226914" cy="9036385"/>
          </a:xfrm>
          <a:prstGeom prst="rect">
            <a:avLst/>
          </a:prstGeom>
          <a:noFill/>
        </p:spPr>
        <p:txBody>
          <a:bodyPr wrap="square" rtlCol="0">
            <a:spAutoFit/>
          </a:bodyPr>
          <a:lstStyle/>
          <a:p>
            <a:pPr fontAlgn="auto">
              <a:lnSpc>
                <a:spcPct val="125000"/>
              </a:lnSpc>
              <a:spcBef>
                <a:spcPts val="0"/>
              </a:spcBef>
              <a:spcAft>
                <a:spcPts val="0"/>
              </a:spcAft>
            </a:pPr>
            <a:r>
              <a:rPr lang="en-US" altLang="zh-CN" dirty="0"/>
              <a:t>         </a:t>
            </a:r>
            <a:r>
              <a:rPr lang="zh-CN" altLang="zh-CN" dirty="0"/>
              <a:t>模糊集</a:t>
            </a:r>
            <a:r>
              <a:rPr lang="zh-CN" altLang="en-US" dirty="0"/>
              <a:t>：</a:t>
            </a:r>
            <a:r>
              <a:rPr lang="zh-CN" altLang="zh-CN" dirty="0"/>
              <a:t>其中所有元素都被约束为具有完全隶属度的集合，模糊集的极限不是精确确定的。</a:t>
            </a:r>
            <a:r>
              <a:rPr lang="zh-CN" altLang="en-US" dirty="0"/>
              <a:t>当城市特征被视为模糊概念时，组成部分或像素可能表现出不同程度的成员资格，从高度城市化到城市化到最低低度城市化。因此，模糊逻辑能够以不精确的术语对世界进行建模。</a:t>
            </a:r>
            <a:endParaRPr lang="en-US" altLang="zh-CN" dirty="0"/>
          </a:p>
          <a:p>
            <a:pPr>
              <a:lnSpc>
                <a:spcPct val="125000"/>
              </a:lnSpc>
            </a:pPr>
            <a:endParaRPr lang="en-US" altLang="zh-CN" dirty="0"/>
          </a:p>
          <a:p>
            <a:pPr>
              <a:lnSpc>
                <a:spcPct val="125000"/>
              </a:lnSpc>
            </a:pPr>
            <a:r>
              <a:rPr lang="en-US" altLang="zh-CN" dirty="0"/>
              <a:t>         </a:t>
            </a:r>
            <a:r>
              <a:rPr lang="zh-CN" altLang="en-US" dirty="0"/>
              <a:t>模糊关联（</a:t>
            </a:r>
            <a:r>
              <a:rPr lang="en-US" altLang="zh-CN" dirty="0"/>
              <a:t>if-then</a:t>
            </a:r>
            <a:r>
              <a:rPr lang="zh-CN" altLang="en-US" dirty="0"/>
              <a:t>）规则由两部分组成：先行部分说明输入变量的条件；后续部分描述输出变量的相应值。例如：如果植被密度水平较低，则城市指数应该较高，其中术语“水平”和“城市指数”是由模糊集（“高”和“低”）表示的模糊变量。</a:t>
            </a:r>
            <a:endParaRPr lang="en-US" altLang="zh-CN" dirty="0"/>
          </a:p>
          <a:p>
            <a:pPr fontAlgn="auto">
              <a:lnSpc>
                <a:spcPct val="125000"/>
              </a:lnSpc>
              <a:spcBef>
                <a:spcPts val="0"/>
              </a:spcBef>
              <a:spcAft>
                <a:spcPts val="0"/>
              </a:spcAft>
            </a:pPr>
            <a:endParaRPr lang="en-US" altLang="zh-CN" dirty="0"/>
          </a:p>
          <a:p>
            <a:pPr fontAlgn="auto">
              <a:lnSpc>
                <a:spcPct val="125000"/>
              </a:lnSpc>
              <a:spcBef>
                <a:spcPts val="0"/>
              </a:spcBef>
              <a:spcAft>
                <a:spcPts val="0"/>
              </a:spcAft>
            </a:pPr>
            <a:r>
              <a:rPr lang="en-US" altLang="zh-CN" dirty="0"/>
              <a:t>         </a:t>
            </a:r>
            <a:r>
              <a:rPr lang="zh-CN" altLang="zh-CN" dirty="0"/>
              <a:t>模糊推理系统</a:t>
            </a:r>
            <a:r>
              <a:rPr lang="zh-CN" altLang="en-US" dirty="0"/>
              <a:t>（</a:t>
            </a:r>
            <a:r>
              <a:rPr lang="en-US" altLang="zh-CN" dirty="0"/>
              <a:t>FIS</a:t>
            </a:r>
            <a:r>
              <a:rPr lang="zh-CN" altLang="en-US" dirty="0"/>
              <a:t>）又称为模糊系统，是以模糊集合理论和模糊推理等技术为基础具有处理模糊信息能力的系统， 将输入（在模糊分类的情况下的特征）映射到输出（在模糊分类的情况下的类）。</a:t>
            </a:r>
            <a:endParaRPr lang="en-US" altLang="zh-CN" dirty="0"/>
          </a:p>
          <a:p>
            <a:pPr fontAlgn="auto">
              <a:lnSpc>
                <a:spcPct val="125000"/>
              </a:lnSpc>
              <a:spcBef>
                <a:spcPts val="0"/>
              </a:spcBef>
              <a:spcAft>
                <a:spcPts val="0"/>
              </a:spcAft>
            </a:pPr>
            <a:endParaRPr lang="en-US" altLang="zh-CN" dirty="0"/>
          </a:p>
          <a:p>
            <a:pPr fontAlgn="auto">
              <a:lnSpc>
                <a:spcPct val="125000"/>
              </a:lnSpc>
              <a:spcBef>
                <a:spcPts val="0"/>
              </a:spcBef>
              <a:spcAft>
                <a:spcPts val="0"/>
              </a:spcAft>
            </a:pPr>
            <a:r>
              <a:rPr lang="zh-CN" altLang="en-US" dirty="0"/>
              <a:t> </a:t>
            </a: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en-US" altLang="zh-CN" sz="1400" dirty="0">
              <a:solidFill>
                <a:schemeClr val="bg2">
                  <a:lumMod val="10000"/>
                </a:schemeClr>
              </a:solidFill>
              <a:latin typeface="Calibri"/>
              <a:ea typeface="微软雅黑"/>
            </a:endParaRPr>
          </a:p>
          <a:p>
            <a:pPr fontAlgn="auto">
              <a:lnSpc>
                <a:spcPct val="125000"/>
              </a:lnSpc>
              <a:spcBef>
                <a:spcPts val="0"/>
              </a:spcBef>
              <a:spcAft>
                <a:spcPts val="0"/>
              </a:spcAft>
            </a:pPr>
            <a:endParaRPr lang="zh-CN" altLang="en-US" sz="1400" dirty="0">
              <a:solidFill>
                <a:schemeClr val="bg2">
                  <a:lumMod val="10000"/>
                </a:schemeClr>
              </a:solidFill>
              <a:latin typeface="Calibri"/>
              <a:ea typeface="微软雅黑"/>
            </a:endParaRPr>
          </a:p>
        </p:txBody>
      </p:sp>
    </p:spTree>
    <p:extLst>
      <p:ext uri="{BB962C8B-B14F-4D97-AF65-F5344CB8AC3E}">
        <p14:creationId xmlns:p14="http://schemas.microsoft.com/office/powerpoint/2010/main" val="39195193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3544</Words>
  <Application>Microsoft Office PowerPoint</Application>
  <PresentationFormat>全屏显示(16:10)</PresentationFormat>
  <Paragraphs>476</Paragraphs>
  <Slides>47</Slides>
  <Notes>47</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方正正大黑简体</vt:lpstr>
      <vt:lpstr>宋体</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雁东 王</cp:lastModifiedBy>
  <cp:revision>124</cp:revision>
  <dcterms:created xsi:type="dcterms:W3CDTF">2014-10-09T01:20:21Z</dcterms:created>
  <dcterms:modified xsi:type="dcterms:W3CDTF">2018-12-26T05:38:32Z</dcterms:modified>
</cp:coreProperties>
</file>